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lvl1pPr>
      <a:defRPr>
        <a:uFill>
          <a:solidFill/>
        </a:uFill>
        <a:latin typeface="Century Gothic"/>
        <a:ea typeface="Century Gothic"/>
        <a:cs typeface="Century Gothic"/>
        <a:sym typeface="Century Gothic"/>
      </a:defRPr>
    </a:lvl1pPr>
    <a:lvl2pPr indent="457200">
      <a:defRPr>
        <a:uFill>
          <a:solidFill/>
        </a:uFill>
        <a:latin typeface="Century Gothic"/>
        <a:ea typeface="Century Gothic"/>
        <a:cs typeface="Century Gothic"/>
        <a:sym typeface="Century Gothic"/>
      </a:defRPr>
    </a:lvl2pPr>
    <a:lvl3pPr indent="914400">
      <a:defRPr>
        <a:uFill>
          <a:solidFill/>
        </a:uFill>
        <a:latin typeface="Century Gothic"/>
        <a:ea typeface="Century Gothic"/>
        <a:cs typeface="Century Gothic"/>
        <a:sym typeface="Century Gothic"/>
      </a:defRPr>
    </a:lvl3pPr>
    <a:lvl4pPr indent="1371600">
      <a:defRPr>
        <a:uFill>
          <a:solidFill/>
        </a:uFill>
        <a:latin typeface="Century Gothic"/>
        <a:ea typeface="Century Gothic"/>
        <a:cs typeface="Century Gothic"/>
        <a:sym typeface="Century Gothic"/>
      </a:defRPr>
    </a:lvl4pPr>
    <a:lvl5pPr indent="1828800">
      <a:defRPr>
        <a:uFill>
          <a:solidFill/>
        </a:uFill>
        <a:latin typeface="Century Gothic"/>
        <a:ea typeface="Century Gothic"/>
        <a:cs typeface="Century Gothic"/>
        <a:sym typeface="Century Gothic"/>
      </a:defRPr>
    </a:lvl5pPr>
    <a:lvl6pPr indent="2286000">
      <a:defRPr>
        <a:uFill>
          <a:solidFill/>
        </a:uFill>
        <a:latin typeface="Century Gothic"/>
        <a:ea typeface="Century Gothic"/>
        <a:cs typeface="Century Gothic"/>
        <a:sym typeface="Century Gothic"/>
      </a:defRPr>
    </a:lvl6pPr>
    <a:lvl7pPr indent="2743200">
      <a:defRPr>
        <a:uFill>
          <a:solidFill/>
        </a:uFill>
        <a:latin typeface="Century Gothic"/>
        <a:ea typeface="Century Gothic"/>
        <a:cs typeface="Century Gothic"/>
        <a:sym typeface="Century Gothic"/>
      </a:defRPr>
    </a:lvl7pPr>
    <a:lvl8pPr indent="3200400">
      <a:defRPr>
        <a:uFill>
          <a:solidFill/>
        </a:uFill>
        <a:latin typeface="Century Gothic"/>
        <a:ea typeface="Century Gothic"/>
        <a:cs typeface="Century Gothic"/>
        <a:sym typeface="Century Gothic"/>
      </a:defRPr>
    </a:lvl8pPr>
    <a:lvl9pPr indent="3657600">
      <a:defRPr>
        <a:uFill>
          <a:solidFill/>
        </a:uFill>
        <a:latin typeface="Century Gothic"/>
        <a:ea typeface="Century Gothic"/>
        <a:cs typeface="Century Gothic"/>
        <a:sym typeface="Century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CECA"/>
          </a:solidFill>
        </a:fill>
      </a:tcStyle>
    </a:wholeTbl>
    <a:band2H>
      <a:tcTxStyle/>
      <a:tcStyle>
        <a:tcBdr/>
        <a:fill>
          <a:solidFill>
            <a:srgbClr val="F7E8E7"/>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4817"/>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4817"/>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4817"/>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DAD3"/>
          </a:solidFill>
        </a:fill>
      </a:tcStyle>
    </a:wholeTbl>
    <a:band2H>
      <a:tcTxStyle/>
      <a:tcStyle>
        <a:tcBdr/>
        <a:fill>
          <a:solidFill>
            <a:srgbClr val="F0EDEA"/>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28E6A"/>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28E6A"/>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28E6A"/>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1D1"/>
          </a:solidFill>
        </a:fill>
      </a:tcStyle>
    </a:wholeTbl>
    <a:band2H>
      <a:tcTxStyle/>
      <a:tcStyle>
        <a:tcBdr/>
        <a:fill>
          <a:solidFill>
            <a:srgbClr val="EDE9E9"/>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55D5D"/>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55D5D"/>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855D5D"/>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34817"/>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D34817"/>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8" Type="http://schemas.openxmlformats.org/officeDocument/2006/relationships/slide" Target="slides/slide7.xml"/><Relationship Id="rId18"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presProps" Target="presProps.xml"/><Relationship Id="rId7" Type="http://schemas.openxmlformats.org/officeDocument/2006/relationships/slide" Target="slides/slide6.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218" name="Shape 21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44768301"/>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noRot="1" noChangeAspect="1"/>
          </p:cNvSpPr>
          <p:nvPr>
            <p:ph type="sldImg"/>
          </p:nvPr>
        </p:nvSpPr>
        <p:spPr>
          <a:prstGeom prst="rect">
            <a:avLst/>
          </a:prstGeom>
        </p:spPr>
        <p:txBody>
          <a:bodyPr/>
          <a:lstStyle/>
          <a:p>
            <a:pPr lvl="0"/>
            <a:endParaRPr/>
          </a:p>
        </p:txBody>
      </p:sp>
      <p:sp>
        <p:nvSpPr>
          <p:cNvPr id="245" name="Shape 245"/>
          <p:cNvSpPr>
            <a:spLocks noGrp="1"/>
          </p:cNvSpPr>
          <p:nvPr>
            <p:ph type="body" sz="quarter" idx="1"/>
          </p:nvPr>
        </p:nvSpPr>
        <p:spPr>
          <a:prstGeom prst="rect">
            <a:avLst/>
          </a:prstGeom>
        </p:spPr>
        <p:txBody>
          <a:bodyPr/>
          <a:lstStyle/>
          <a:p>
            <a:pPr lvl="0">
              <a:defRPr sz="1800"/>
            </a:pPr>
            <a:r>
              <a:rPr sz="2400"/>
              <a:t>Escenario 1</a:t>
            </a:r>
          </a:p>
          <a:p>
            <a:pPr lvl="0">
              <a:defRPr sz="1800"/>
            </a:pPr>
            <a:r>
              <a:rPr sz="2400"/>
              <a:t> </a:t>
            </a:r>
          </a:p>
          <a:p>
            <a:pPr lvl="0">
              <a:defRPr sz="1800"/>
            </a:pPr>
            <a:r>
              <a:rPr sz="2400"/>
              <a:t>Un participante en el nuevo ministerio es muy halagador con usted, un gran apoyo, ha enviado notas de vez en cuando y verbalmente expresado su agradecimiento por su ministerio. Recientemente, él/ella le ha dado un par de pequeños regalos. Usted es consciente de algunos sentimientos incómodos que tiene con esta situación. Usted habla con la persona acerca de sus preocupaciones - esto sólo sirve para alimentar una reacción aún más positiva por parte de la persona - recibes más tarjetas y cartas diciéndote cómo esta persona realmente le respeta y admira - has sido honesto con ellos y esto sólo se ha incrementado su atracción por ti.</a:t>
            </a:r>
          </a:p>
          <a:p>
            <a:pPr lvl="0">
              <a:defRPr sz="1800"/>
            </a:pPr>
            <a:r>
              <a:rPr sz="2400"/>
              <a:t> </a:t>
            </a:r>
          </a:p>
          <a:p>
            <a:pPr lvl="0">
              <a:defRPr sz="1800"/>
            </a:pPr>
            <a:r>
              <a:rPr sz="2400"/>
              <a:t>¿Cuáles son algunas de las dinámicas que están pasando? ¿Cuáles son algunos de los riesgos? O beneficios? ¿Qué puedes hacer / ¿cómo respondes? ¿Cómo equilibrar las necesidades de los feligreses con tus responsabilidades como pastor?</a:t>
            </a:r>
          </a:p>
          <a:p>
            <a:pPr lvl="0">
              <a:defRPr sz="1800"/>
            </a:pPr>
            <a:r>
              <a:rPr sz="2400"/>
              <a:t> </a:t>
            </a:r>
          </a:p>
          <a:p>
            <a:pPr lvl="0">
              <a:defRPr sz="1800"/>
            </a:pPr>
            <a:r>
              <a:rPr sz="2400"/>
              <a:t> </a:t>
            </a:r>
          </a:p>
          <a:p>
            <a:pPr lvl="0">
              <a:defRPr sz="1800"/>
            </a:pPr>
            <a:r>
              <a:rPr sz="2400"/>
              <a:t> </a:t>
            </a:r>
          </a:p>
          <a:p>
            <a:pPr lvl="0">
              <a:defRPr sz="1800"/>
            </a:pPr>
            <a:r>
              <a:rPr sz="2400"/>
              <a:t>Escenario 2</a:t>
            </a:r>
          </a:p>
          <a:p>
            <a:pPr lvl="0">
              <a:defRPr sz="1800"/>
            </a:pPr>
            <a:r>
              <a:rPr sz="2400"/>
              <a:t> </a:t>
            </a:r>
          </a:p>
          <a:p>
            <a:pPr lvl="0">
              <a:defRPr sz="1800"/>
            </a:pPr>
            <a:r>
              <a:rPr sz="2400"/>
              <a:t>Después de algunos meses de trabajo de desarrollo, has reunido a un grupo de jóvenes adolescentes en un grupo de formación cristiana (confirmación). Estás utilizando Facebook como una herramienta para la clase. Ves que 3 de estos jóvenes han estado cyber-bullying molestando y acosando a otro miembro del grupo de formación cristiana en Facebook. Vamos a llamar al estudiante acosado, Julio. Los tres agresores se han burlando de Julio por estar en teatro y lo humillan con un aluvión de nombres despectivos. También se ve que los 3 abusadores han publicado un mensaje que indica que Julio debería quitarse la vida. </a:t>
            </a:r>
          </a:p>
          <a:p>
            <a:pPr lvl="0">
              <a:defRPr sz="1800"/>
            </a:pPr>
            <a:r>
              <a:rPr sz="2400"/>
              <a:t>¿Qué debes hacer?</a:t>
            </a:r>
          </a:p>
          <a:p>
            <a:pPr lvl="0">
              <a:defRPr sz="1800"/>
            </a:pPr>
            <a:r>
              <a:rPr sz="2400"/>
              <a:t> </a:t>
            </a:r>
          </a:p>
          <a:p>
            <a:pPr lvl="0">
              <a:defRPr sz="1800"/>
            </a:pPr>
            <a:r>
              <a:rPr sz="2400"/>
              <a:t> </a:t>
            </a:r>
          </a:p>
          <a:p>
            <a:pPr lvl="0">
              <a:defRPr sz="1800"/>
            </a:pPr>
            <a:r>
              <a:rPr sz="2400"/>
              <a:t> </a:t>
            </a:r>
          </a:p>
          <a:p>
            <a:pPr lvl="0">
              <a:defRPr sz="1800"/>
            </a:pPr>
            <a:r>
              <a:rPr sz="2400"/>
              <a:t>Escenario 3</a:t>
            </a:r>
          </a:p>
          <a:p>
            <a:pPr lvl="0">
              <a:defRPr sz="1800"/>
            </a:pPr>
            <a:r>
              <a:rPr sz="2400"/>
              <a:t> </a:t>
            </a:r>
          </a:p>
          <a:p>
            <a:pPr lvl="0">
              <a:defRPr sz="1800"/>
            </a:pPr>
            <a:r>
              <a:rPr sz="2400"/>
              <a:t>Un nuevo participante en su ministerio cuenta con un plan para establecer un grupo de jóvenes. Después de una conversación acerca de cómo esto podría fluir de la visión que tú tienes, ves que esto podría ser una buena cosa. ¿Cuáles son los límites y comportamientos que desea establecer desde el principio? ¿Qué puedes hacer para que se esto funcione saludablemente?</a:t>
            </a:r>
          </a:p>
        </p:txBody>
      </p:sp>
    </p:spTree>
    <p:extLst>
      <p:ext uri="{BB962C8B-B14F-4D97-AF65-F5344CB8AC3E}">
        <p14:creationId xmlns:p14="http://schemas.microsoft.com/office/powerpoint/2010/main" val="154359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 Title Slide">
    <p:spTree>
      <p:nvGrpSpPr>
        <p:cNvPr id="1" name=""/>
        <p:cNvGrpSpPr/>
        <p:nvPr/>
      </p:nvGrpSpPr>
      <p:grpSpPr>
        <a:xfrm>
          <a:off x="0" y="0"/>
          <a:ext cx="0" cy="0"/>
          <a:chOff x="0" y="0"/>
          <a:chExt cx="0" cy="0"/>
        </a:xfrm>
      </p:grpSpPr>
      <p:grpSp>
        <p:nvGrpSpPr>
          <p:cNvPr id="86" name="Group 86"/>
          <p:cNvGrpSpPr/>
          <p:nvPr/>
        </p:nvGrpSpPr>
        <p:grpSpPr>
          <a:xfrm>
            <a:off x="-644959" y="0"/>
            <a:ext cx="10458654" cy="7117072"/>
            <a:chOff x="0" y="0"/>
            <a:chExt cx="10458653" cy="7117071"/>
          </a:xfrm>
        </p:grpSpPr>
        <p:grpSp>
          <p:nvGrpSpPr>
            <p:cNvPr id="63" name="Group 63"/>
            <p:cNvGrpSpPr/>
            <p:nvPr/>
          </p:nvGrpSpPr>
          <p:grpSpPr>
            <a:xfrm>
              <a:off x="644958" y="0"/>
              <a:ext cx="9144001" cy="6858000"/>
              <a:chOff x="0" y="0"/>
              <a:chExt cx="9144000" cy="6858000"/>
            </a:xfrm>
          </p:grpSpPr>
          <p:grpSp>
            <p:nvGrpSpPr>
              <p:cNvPr id="51" name="Group 51"/>
              <p:cNvGrpSpPr/>
              <p:nvPr/>
            </p:nvGrpSpPr>
            <p:grpSpPr>
              <a:xfrm>
                <a:off x="-1" y="0"/>
                <a:ext cx="2514601" cy="6858000"/>
                <a:chOff x="0" y="0"/>
                <a:chExt cx="2514600" cy="6858000"/>
              </a:xfrm>
            </p:grpSpPr>
            <p:sp>
              <p:nvSpPr>
                <p:cNvPr id="48" name="Shape 48"/>
                <p:cNvSpPr/>
                <p:nvPr/>
              </p:nvSpPr>
              <p:spPr>
                <a:xfrm>
                  <a:off x="914399"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49" name="Shape 49"/>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0" name="Shape 50"/>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55" name="Group 55"/>
              <p:cNvGrpSpPr/>
              <p:nvPr/>
            </p:nvGrpSpPr>
            <p:grpSpPr>
              <a:xfrm>
                <a:off x="422909" y="0"/>
                <a:ext cx="2514601" cy="6858000"/>
                <a:chOff x="0" y="0"/>
                <a:chExt cx="2514600" cy="6858000"/>
              </a:xfrm>
            </p:grpSpPr>
            <p:sp>
              <p:nvSpPr>
                <p:cNvPr id="52" name="Shape 52"/>
                <p:cNvSpPr/>
                <p:nvPr/>
              </p:nvSpPr>
              <p:spPr>
                <a:xfrm>
                  <a:off x="914400" y="0"/>
                  <a:ext cx="1600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3" name="Shape 53"/>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4" name="Shape 54"/>
                <p:cNvSpPr/>
                <p:nvPr/>
              </p:nvSpPr>
              <p:spPr>
                <a:xfrm>
                  <a:off x="2286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59" name="Group 59"/>
              <p:cNvGrpSpPr/>
              <p:nvPr/>
            </p:nvGrpSpPr>
            <p:grpSpPr>
              <a:xfrm>
                <a:off x="6629399" y="0"/>
                <a:ext cx="2514602" cy="6858000"/>
                <a:chOff x="0" y="0"/>
                <a:chExt cx="2514600" cy="6858000"/>
              </a:xfrm>
            </p:grpSpPr>
            <p:sp>
              <p:nvSpPr>
                <p:cNvPr id="56" name="Shape 56"/>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7" name="Shape 57"/>
                <p:cNvSpPr/>
                <p:nvPr/>
              </p:nvSpPr>
              <p:spPr>
                <a:xfrm rot="10800000">
                  <a:off x="2057400" y="0"/>
                  <a:ext cx="457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8" name="Shape 58"/>
                <p:cNvSpPr/>
                <p:nvPr/>
              </p:nvSpPr>
              <p:spPr>
                <a:xfrm rot="10800000">
                  <a:off x="15240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60" name="Shape 60"/>
              <p:cNvSpPr/>
              <p:nvPr/>
            </p:nvSpPr>
            <p:spPr>
              <a:xfrm>
                <a:off x="3810000" y="0"/>
                <a:ext cx="28194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61" name="Shape 61"/>
              <p:cNvSpPr/>
              <p:nvPr/>
            </p:nvSpPr>
            <p:spPr>
              <a:xfrm>
                <a:off x="2895599"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62" name="Shape 62"/>
              <p:cNvSpPr/>
              <p:nvPr/>
            </p:nvSpPr>
            <p:spPr>
              <a:xfrm>
                <a:off x="3124199" y="0"/>
                <a:ext cx="7620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64" name="Shape 64"/>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65" name="Shape 65"/>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66" name="Shape 66"/>
            <p:cNvSpPr/>
            <p:nvPr/>
          </p:nvSpPr>
          <p:spPr>
            <a:xfrm>
              <a:off x="621207" y="5640778"/>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67" name="Shape 67"/>
            <p:cNvSpPr/>
            <p:nvPr/>
          </p:nvSpPr>
          <p:spPr>
            <a:xfrm>
              <a:off x="633083" y="5284518"/>
              <a:ext cx="9144001" cy="1467357"/>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68" name="Shape 68"/>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69" name="Shape 69"/>
            <p:cNvSpPr/>
            <p:nvPr/>
          </p:nvSpPr>
          <p:spPr>
            <a:xfrm rot="1800000">
              <a:off x="3641123"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0" name="Shape 70"/>
            <p:cNvSpPr/>
            <p:nvPr/>
          </p:nvSpPr>
          <p:spPr>
            <a:xfrm rot="1800000">
              <a:off x="4365023"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1" name="Shape 71"/>
            <p:cNvSpPr/>
            <p:nvPr/>
          </p:nvSpPr>
          <p:spPr>
            <a:xfrm rot="1800000">
              <a:off x="4374549" y="15924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2" name="Shape 72"/>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3" name="Shape 73"/>
            <p:cNvSpPr/>
            <p:nvPr/>
          </p:nvSpPr>
          <p:spPr>
            <a:xfrm rot="1800000">
              <a:off x="5107972" y="53833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4" name="Shape 74"/>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5" name="Shape 75"/>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6" name="Shape 76"/>
            <p:cNvSpPr/>
            <p:nvPr/>
          </p:nvSpPr>
          <p:spPr>
            <a:xfrm rot="1800000">
              <a:off x="697899" y="28497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7" name="Shape 77"/>
            <p:cNvSpPr/>
            <p:nvPr/>
          </p:nvSpPr>
          <p:spPr>
            <a:xfrm rot="1800000">
              <a:off x="1421798" y="412607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8" name="Shape 78"/>
            <p:cNvSpPr/>
            <p:nvPr/>
          </p:nvSpPr>
          <p:spPr>
            <a:xfrm rot="1800000">
              <a:off x="2155223" y="54119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9" name="Shape 79"/>
            <p:cNvSpPr/>
            <p:nvPr/>
          </p:nvSpPr>
          <p:spPr>
            <a:xfrm rot="1800000">
              <a:off x="2174274"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0" name="Shape 80"/>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1" name="Shape 81"/>
            <p:cNvSpPr/>
            <p:nvPr/>
          </p:nvSpPr>
          <p:spPr>
            <a:xfrm rot="1800000">
              <a:off x="7451125" y="41451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2" name="Shape 82"/>
            <p:cNvSpPr/>
            <p:nvPr/>
          </p:nvSpPr>
          <p:spPr>
            <a:xfrm rot="1800000">
              <a:off x="8194075"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3" name="Shape 83"/>
            <p:cNvSpPr/>
            <p:nvPr/>
          </p:nvSpPr>
          <p:spPr>
            <a:xfrm rot="1800000">
              <a:off x="8194075" y="28687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4" name="Shape 84"/>
            <p:cNvSpPr/>
            <p:nvPr/>
          </p:nvSpPr>
          <p:spPr>
            <a:xfrm rot="1800000">
              <a:off x="8951479" y="4055629"/>
              <a:ext cx="1243409"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5" name="Shape 85"/>
            <p:cNvSpPr/>
            <p:nvPr/>
          </p:nvSpPr>
          <p:spPr>
            <a:xfrm rot="1800000">
              <a:off x="8951729" y="1511524"/>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87" name="Shape 87"/>
          <p:cNvSpPr/>
          <p:nvPr/>
        </p:nvSpPr>
        <p:spPr>
          <a:xfrm>
            <a:off x="4561242" y="-21512"/>
            <a:ext cx="3679116" cy="6271842"/>
          </a:xfrm>
          <a:prstGeom prst="rect">
            <a:avLst/>
          </a:prstGeom>
          <a:solidFill>
            <a:srgbClr val="F5F5F5"/>
          </a:solidFill>
          <a:ln w="15875">
            <a:solidFill>
              <a:srgbClr val="8B7B57"/>
            </a:solidFill>
            <a:round/>
          </a:ln>
        </p:spPr>
        <p:txBody>
          <a:bodyPr lIns="0" tIns="0" rIns="0" bIns="0" anchor="ctr"/>
          <a:lstStyle/>
          <a:p>
            <a:pPr lvl="0" algn="ctr">
              <a:defRPr>
                <a:solidFill>
                  <a:srgbClr val="FFFFFF"/>
                </a:solidFill>
                <a:uFill>
                  <a:solidFill>
                    <a:srgbClr val="FFFFFF"/>
                  </a:solidFill>
                </a:uFill>
              </a:defRPr>
            </a:pPr>
            <a:endParaRPr/>
          </a:p>
        </p:txBody>
      </p:sp>
      <p:sp>
        <p:nvSpPr>
          <p:cNvPr id="88" name="Shape 88"/>
          <p:cNvSpPr/>
          <p:nvPr/>
        </p:nvSpPr>
        <p:spPr>
          <a:xfrm>
            <a:off x="4649096" y="-21512"/>
            <a:ext cx="3505201" cy="2312891"/>
          </a:xfrm>
          <a:prstGeom prst="rect">
            <a:avLst/>
          </a:prstGeom>
          <a:solidFill>
            <a:srgbClr val="9B2D1F"/>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89" name="Shape 89"/>
          <p:cNvSpPr>
            <a:spLocks noGrp="1"/>
          </p:cNvSpPr>
          <p:nvPr>
            <p:ph type="title"/>
          </p:nvPr>
        </p:nvSpPr>
        <p:spPr>
          <a:xfrm>
            <a:off x="4733364" y="993975"/>
            <a:ext cx="3313357" cy="3416662"/>
          </a:xfrm>
          <a:prstGeom prst="rect">
            <a:avLst/>
          </a:prstGeom>
        </p:spPr>
        <p:txBody>
          <a:bodyPr anchor="b"/>
          <a:lstStyle>
            <a:lvl1pPr>
              <a:defRPr sz="3600"/>
            </a:lvl1pPr>
          </a:lstStyle>
          <a:p>
            <a:pPr lvl="0">
              <a:defRPr sz="1800">
                <a:solidFill>
                  <a:srgbClr val="000000"/>
                </a:solidFill>
                <a:uFillTx/>
              </a:defRPr>
            </a:pPr>
            <a:r>
              <a:rPr sz="3600">
                <a:solidFill>
                  <a:srgbClr val="D34817"/>
                </a:solidFill>
                <a:uFill>
                  <a:solidFill>
                    <a:srgbClr val="D34817"/>
                  </a:solidFill>
                </a:uFill>
              </a:rPr>
              <a:t>Title Text</a:t>
            </a:r>
          </a:p>
        </p:txBody>
      </p:sp>
      <p:sp>
        <p:nvSpPr>
          <p:cNvPr id="90" name="Shape 90"/>
          <p:cNvSpPr>
            <a:spLocks noGrp="1"/>
          </p:cNvSpPr>
          <p:nvPr>
            <p:ph type="body" idx="1"/>
          </p:nvPr>
        </p:nvSpPr>
        <p:spPr>
          <a:xfrm>
            <a:off x="4733364" y="4421080"/>
            <a:ext cx="3309804" cy="2436920"/>
          </a:xfrm>
          <a:prstGeom prst="rect">
            <a:avLst/>
          </a:prstGeom>
        </p:spPr>
        <p:txBody>
          <a:bodyPr/>
          <a:lstStyle>
            <a:lvl1pPr marL="0" indent="0">
              <a:spcBef>
                <a:spcPts val="400"/>
              </a:spcBef>
              <a:buClrTx/>
              <a:buSzTx/>
              <a:buFontTx/>
              <a:buNone/>
              <a:defRPr sz="1800">
                <a:solidFill>
                  <a:srgbClr val="424242"/>
                </a:solidFill>
                <a:uFill>
                  <a:solidFill>
                    <a:srgbClr val="424242"/>
                  </a:solidFill>
                </a:uFill>
              </a:defRPr>
            </a:lvl1pPr>
            <a:lvl2pPr marL="0" indent="457200">
              <a:spcBef>
                <a:spcPts val="400"/>
              </a:spcBef>
              <a:buClrTx/>
              <a:buSzTx/>
              <a:buFontTx/>
              <a:buNone/>
              <a:defRPr sz="1800">
                <a:solidFill>
                  <a:srgbClr val="424242"/>
                </a:solidFill>
                <a:uFill>
                  <a:solidFill>
                    <a:srgbClr val="424242"/>
                  </a:solidFill>
                </a:uFill>
              </a:defRPr>
            </a:lvl2pPr>
            <a:lvl3pPr marL="0" indent="914400">
              <a:spcBef>
                <a:spcPts val="400"/>
              </a:spcBef>
              <a:buClrTx/>
              <a:buSzTx/>
              <a:buFontTx/>
              <a:buNone/>
              <a:defRPr sz="1800">
                <a:solidFill>
                  <a:srgbClr val="424242"/>
                </a:solidFill>
                <a:uFill>
                  <a:solidFill>
                    <a:srgbClr val="424242"/>
                  </a:solidFill>
                </a:uFill>
              </a:defRPr>
            </a:lvl3pPr>
            <a:lvl4pPr marL="0" indent="1371600">
              <a:spcBef>
                <a:spcPts val="400"/>
              </a:spcBef>
              <a:buClrTx/>
              <a:buSzTx/>
              <a:buFontTx/>
              <a:buNone/>
              <a:defRPr sz="1800">
                <a:solidFill>
                  <a:srgbClr val="424242"/>
                </a:solidFill>
                <a:uFill>
                  <a:solidFill>
                    <a:srgbClr val="424242"/>
                  </a:solidFill>
                </a:uFill>
              </a:defRPr>
            </a:lvl4pPr>
            <a:lvl5pPr marL="0" indent="1828800">
              <a:spcBef>
                <a:spcPts val="400"/>
              </a:spcBef>
              <a:buClrTx/>
              <a:buSzTx/>
              <a:buFontTx/>
              <a:buNone/>
              <a:defRPr sz="1800">
                <a:solidFill>
                  <a:srgbClr val="424242"/>
                </a:solidFill>
                <a:uFill>
                  <a:solidFill>
                    <a:srgbClr val="424242"/>
                  </a:solidFill>
                </a:uFill>
              </a:defRPr>
            </a:lvl5pPr>
          </a:lstStyle>
          <a:p>
            <a:pPr lvl="0">
              <a:defRPr>
                <a:solidFill>
                  <a:srgbClr val="000000"/>
                </a:solidFill>
                <a:uFillTx/>
              </a:defRPr>
            </a:pPr>
            <a:r>
              <a:rPr>
                <a:solidFill>
                  <a:srgbClr val="424242"/>
                </a:solidFill>
                <a:uFill>
                  <a:solidFill>
                    <a:srgbClr val="424242"/>
                  </a:solidFill>
                </a:uFill>
              </a:rPr>
              <a:t>Body Level One</a:t>
            </a:r>
          </a:p>
          <a:p>
            <a:pPr lvl="1">
              <a:defRPr>
                <a:solidFill>
                  <a:srgbClr val="000000"/>
                </a:solidFill>
                <a:uFillTx/>
              </a:defRPr>
            </a:pPr>
            <a:r>
              <a:rPr>
                <a:solidFill>
                  <a:srgbClr val="424242"/>
                </a:solidFill>
                <a:uFill>
                  <a:solidFill>
                    <a:srgbClr val="424242"/>
                  </a:solidFill>
                </a:uFill>
              </a:rPr>
              <a:t>Body Level Two</a:t>
            </a:r>
          </a:p>
          <a:p>
            <a:pPr lvl="2">
              <a:defRPr>
                <a:solidFill>
                  <a:srgbClr val="000000"/>
                </a:solidFill>
                <a:uFillTx/>
              </a:defRPr>
            </a:pPr>
            <a:r>
              <a:rPr>
                <a:solidFill>
                  <a:srgbClr val="424242"/>
                </a:solidFill>
                <a:uFill>
                  <a:solidFill>
                    <a:srgbClr val="424242"/>
                  </a:solidFill>
                </a:uFill>
              </a:rPr>
              <a:t>Body Level Three</a:t>
            </a:r>
          </a:p>
          <a:p>
            <a:pPr lvl="3">
              <a:defRPr>
                <a:solidFill>
                  <a:srgbClr val="000000"/>
                </a:solidFill>
                <a:uFillTx/>
              </a:defRPr>
            </a:pPr>
            <a:r>
              <a:rPr>
                <a:solidFill>
                  <a:srgbClr val="424242"/>
                </a:solidFill>
                <a:uFill>
                  <a:solidFill>
                    <a:srgbClr val="424242"/>
                  </a:solidFill>
                </a:uFill>
              </a:rPr>
              <a:t>Body Level Four</a:t>
            </a:r>
          </a:p>
          <a:p>
            <a:pPr lvl="4">
              <a:defRPr>
                <a:solidFill>
                  <a:srgbClr val="000000"/>
                </a:solidFill>
                <a:uFillTx/>
              </a:defRPr>
            </a:pPr>
            <a:r>
              <a:rPr>
                <a:solidFill>
                  <a:srgbClr val="424242"/>
                </a:solidFill>
                <a:uFill>
                  <a:solidFill>
                    <a:srgbClr val="424242"/>
                  </a:solidFill>
                </a:uFill>
              </a:rPr>
              <a:t>Body Level Five</a:t>
            </a:r>
          </a:p>
        </p:txBody>
      </p:sp>
      <p:sp>
        <p:nvSpPr>
          <p:cNvPr id="91" name="Shape 91"/>
          <p:cNvSpPr/>
          <p:nvPr/>
        </p:nvSpPr>
        <p:spPr>
          <a:xfrm>
            <a:off x="4650888" y="6088284"/>
            <a:ext cx="3505201" cy="81741"/>
          </a:xfrm>
          <a:prstGeom prst="rect">
            <a:avLst/>
          </a:prstGeom>
          <a:solidFill>
            <a:srgbClr val="D34817"/>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92" name="Shape 92"/>
          <p:cNvSpPr>
            <a:spLocks noGrp="1"/>
          </p:cNvSpPr>
          <p:nvPr>
            <p:ph type="sldNum" sz="quarter" idx="2"/>
          </p:nvPr>
        </p:nvSpPr>
        <p:spPr>
          <a:xfrm>
            <a:off x="4649096" y="5761558"/>
            <a:ext cx="643667" cy="281941"/>
          </a:xfrm>
          <a:prstGeom prst="rect">
            <a:avLst/>
          </a:prstGeom>
        </p:spPr>
        <p:txBody>
          <a:bodyPr/>
          <a:lstStyle>
            <a:lvl1pPr>
              <a:defRPr>
                <a:solidFill>
                  <a:srgbClr val="D34817"/>
                </a:solidFill>
                <a:uFill>
                  <a:solidFill>
                    <a:srgbClr val="D34817"/>
                  </a:solidFill>
                </a:uFill>
              </a:defRPr>
            </a:lvl1pPr>
          </a:lstStyle>
          <a:p>
            <a:pPr lvl="0"/>
            <a:fld id="{86CB4B4D-7CA3-9044-876B-883B54F8677D}" type="slidenum">
              <a:t>‹#›</a:t>
            </a:fld>
            <a:endParaRPr/>
          </a:p>
        </p:txBody>
      </p:sp>
      <p:sp>
        <p:nvSpPr>
          <p:cNvPr id="93" name="Shape 93"/>
          <p:cNvSpPr/>
          <p:nvPr/>
        </p:nvSpPr>
        <p:spPr>
          <a:xfrm>
            <a:off x="4650888" y="6088284"/>
            <a:ext cx="3505201" cy="81741"/>
          </a:xfrm>
          <a:prstGeom prst="rect">
            <a:avLst/>
          </a:prstGeom>
          <a:solidFill>
            <a:srgbClr val="D34817"/>
          </a:solidFill>
          <a:ln w="12700">
            <a:miter lim="400000"/>
          </a:ln>
        </p:spPr>
        <p:txBody>
          <a:bodyPr lIns="0" tIns="0" rIns="0" bIns="0" anchor="ctr"/>
          <a:lstStyle/>
          <a:p>
            <a:pPr lvl="0" algn="ctr">
              <a:defRPr>
                <a:solidFill>
                  <a:srgbClr val="FFFFFF"/>
                </a:solidFill>
                <a:uFill>
                  <a:solidFill>
                    <a:srgbClr val="FFFFFF"/>
                  </a:solidFill>
                </a:uFill>
              </a:defRPr>
            </a:pPr>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 Title and Vertical Text">
    <p:spTree>
      <p:nvGrpSpPr>
        <p:cNvPr id="1" name=""/>
        <p:cNvGrpSpPr/>
        <p:nvPr/>
      </p:nvGrpSpPr>
      <p:grpSpPr>
        <a:xfrm>
          <a:off x="0" y="0"/>
          <a:ext cx="0" cy="0"/>
          <a:chOff x="0" y="0"/>
          <a:chExt cx="0" cy="0"/>
        </a:xfrm>
      </p:grpSpPr>
      <p:sp>
        <p:nvSpPr>
          <p:cNvPr id="210" name="Shape 210"/>
          <p:cNvSpPr>
            <a:spLocks noGrp="1"/>
          </p:cNvSpPr>
          <p:nvPr>
            <p:ph type="title"/>
          </p:nvPr>
        </p:nvSpPr>
        <p:spPr>
          <a:xfrm>
            <a:off x="1043489" y="0"/>
            <a:ext cx="7024746" cy="2170665"/>
          </a:xfrm>
          <a:prstGeom prst="rect">
            <a:avLst/>
          </a:prstGeom>
        </p:spPr>
        <p:txBody>
          <a:bodyPr anchor="b"/>
          <a:lstStyle/>
          <a:p>
            <a:pPr lvl="0">
              <a:defRPr sz="1800">
                <a:solidFill>
                  <a:srgbClr val="000000"/>
                </a:solidFill>
                <a:uFillTx/>
              </a:defRPr>
            </a:pPr>
            <a:r>
              <a:rPr sz="4000">
                <a:solidFill>
                  <a:srgbClr val="D34817"/>
                </a:solidFill>
                <a:uFill>
                  <a:solidFill>
                    <a:srgbClr val="D34817"/>
                  </a:solidFill>
                </a:uFill>
              </a:rPr>
              <a:t>Title Text</a:t>
            </a:r>
          </a:p>
        </p:txBody>
      </p:sp>
      <p:sp>
        <p:nvSpPr>
          <p:cNvPr id="211" name="Shape 211"/>
          <p:cNvSpPr>
            <a:spLocks noGrp="1"/>
          </p:cNvSpPr>
          <p:nvPr>
            <p:ph type="body" idx="1"/>
          </p:nvPr>
        </p:nvSpPr>
        <p:spPr>
          <a:xfrm>
            <a:off x="1043492" y="2323651"/>
            <a:ext cx="6777318" cy="4534349"/>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Body Level One</a:t>
            </a:r>
          </a:p>
          <a:p>
            <a:pPr lvl="1">
              <a:defRPr sz="1800">
                <a:solidFill>
                  <a:srgbClr val="000000"/>
                </a:solidFill>
                <a:uFillTx/>
              </a:defRPr>
            </a:pPr>
            <a:r>
              <a:rPr sz="2400">
                <a:solidFill>
                  <a:srgbClr val="696464"/>
                </a:solidFill>
                <a:uFill>
                  <a:solidFill>
                    <a:srgbClr val="696464"/>
                  </a:solidFill>
                </a:uFill>
              </a:rPr>
              <a:t>Body Level Two</a:t>
            </a:r>
          </a:p>
          <a:p>
            <a:pPr lvl="2">
              <a:defRPr sz="1800">
                <a:solidFill>
                  <a:srgbClr val="000000"/>
                </a:solidFill>
                <a:uFillTx/>
              </a:defRPr>
            </a:pPr>
            <a:r>
              <a:rPr sz="2400">
                <a:solidFill>
                  <a:srgbClr val="696464"/>
                </a:solidFill>
                <a:uFill>
                  <a:solidFill>
                    <a:srgbClr val="696464"/>
                  </a:solidFill>
                </a:uFill>
              </a:rPr>
              <a:t>Body Level Three</a:t>
            </a:r>
          </a:p>
          <a:p>
            <a:pPr lvl="3">
              <a:defRPr sz="1800">
                <a:solidFill>
                  <a:srgbClr val="000000"/>
                </a:solidFill>
                <a:uFillTx/>
              </a:defRPr>
            </a:pPr>
            <a:r>
              <a:rPr sz="2400">
                <a:solidFill>
                  <a:srgbClr val="696464"/>
                </a:solidFill>
                <a:uFill>
                  <a:solidFill>
                    <a:srgbClr val="696464"/>
                  </a:solidFill>
                </a:uFill>
              </a:rPr>
              <a:t>Body Level Four</a:t>
            </a:r>
          </a:p>
          <a:p>
            <a:pPr lvl="4">
              <a:defRPr sz="1800">
                <a:solidFill>
                  <a:srgbClr val="000000"/>
                </a:solidFill>
                <a:uFillTx/>
              </a:defRPr>
            </a:pPr>
            <a:r>
              <a:rPr sz="2400">
                <a:solidFill>
                  <a:srgbClr val="696464"/>
                </a:solidFill>
                <a:uFill>
                  <a:solidFill>
                    <a:srgbClr val="696464"/>
                  </a:solidFill>
                </a:uFill>
              </a:rPr>
              <a:t>Body Level Five</a:t>
            </a:r>
          </a:p>
        </p:txBody>
      </p:sp>
      <p:sp>
        <p:nvSpPr>
          <p:cNvPr id="212" name="Shape 2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 Vertical Title and Text">
    <p:spTree>
      <p:nvGrpSpPr>
        <p:cNvPr id="1" name=""/>
        <p:cNvGrpSpPr/>
        <p:nvPr/>
      </p:nvGrpSpPr>
      <p:grpSpPr>
        <a:xfrm>
          <a:off x="0" y="0"/>
          <a:ext cx="0" cy="0"/>
          <a:chOff x="0" y="0"/>
          <a:chExt cx="0" cy="0"/>
        </a:xfrm>
      </p:grpSpPr>
      <p:sp>
        <p:nvSpPr>
          <p:cNvPr id="214" name="Shape 214"/>
          <p:cNvSpPr>
            <a:spLocks noGrp="1"/>
          </p:cNvSpPr>
          <p:nvPr>
            <p:ph type="title"/>
          </p:nvPr>
        </p:nvSpPr>
        <p:spPr>
          <a:prstGeom prst="rect">
            <a:avLst/>
          </a:prstGeom>
        </p:spPr>
        <p:txBody>
          <a:bodyPr/>
          <a:lstStyle/>
          <a:p>
            <a:pPr lvl="0">
              <a:defRPr sz="1800">
                <a:solidFill>
                  <a:srgbClr val="000000"/>
                </a:solidFill>
                <a:uFillTx/>
              </a:defRPr>
            </a:pPr>
            <a:r>
              <a:rPr sz="4000">
                <a:solidFill>
                  <a:srgbClr val="D34817"/>
                </a:solidFill>
                <a:uFill>
                  <a:solidFill>
                    <a:srgbClr val="D34817"/>
                  </a:solidFill>
                </a:uFill>
              </a:rPr>
              <a:t>Title Text</a:t>
            </a:r>
          </a:p>
        </p:txBody>
      </p:sp>
      <p:sp>
        <p:nvSpPr>
          <p:cNvPr id="215" name="Shape 215"/>
          <p:cNvSpPr>
            <a:spLocks noGrp="1"/>
          </p:cNvSpPr>
          <p:nvPr>
            <p:ph type="body" idx="1"/>
          </p:nvPr>
        </p:nvSpPr>
        <p:spPr>
          <a:prstGeom prst="rect">
            <a:avLst/>
          </a:prstGeom>
        </p:spPr>
        <p:txBody>
          <a:bodyPr/>
          <a:lstStyle/>
          <a:p>
            <a:pPr lvl="0">
              <a:defRPr sz="1800">
                <a:solidFill>
                  <a:srgbClr val="000000"/>
                </a:solidFill>
                <a:uFillTx/>
              </a:defRPr>
            </a:pPr>
            <a:r>
              <a:rPr sz="2400">
                <a:solidFill>
                  <a:srgbClr val="696464"/>
                </a:solidFill>
                <a:uFill>
                  <a:solidFill>
                    <a:srgbClr val="696464"/>
                  </a:solidFill>
                </a:uFill>
              </a:rPr>
              <a:t>Body Level One</a:t>
            </a:r>
          </a:p>
          <a:p>
            <a:pPr lvl="1">
              <a:defRPr sz="1800">
                <a:solidFill>
                  <a:srgbClr val="000000"/>
                </a:solidFill>
                <a:uFillTx/>
              </a:defRPr>
            </a:pPr>
            <a:r>
              <a:rPr sz="2400">
                <a:solidFill>
                  <a:srgbClr val="696464"/>
                </a:solidFill>
                <a:uFill>
                  <a:solidFill>
                    <a:srgbClr val="696464"/>
                  </a:solidFill>
                </a:uFill>
              </a:rPr>
              <a:t>Body Level Two</a:t>
            </a:r>
          </a:p>
          <a:p>
            <a:pPr lvl="2">
              <a:defRPr sz="1800">
                <a:solidFill>
                  <a:srgbClr val="000000"/>
                </a:solidFill>
                <a:uFillTx/>
              </a:defRPr>
            </a:pPr>
            <a:r>
              <a:rPr sz="2400">
                <a:solidFill>
                  <a:srgbClr val="696464"/>
                </a:solidFill>
                <a:uFill>
                  <a:solidFill>
                    <a:srgbClr val="696464"/>
                  </a:solidFill>
                </a:uFill>
              </a:rPr>
              <a:t>Body Level Three</a:t>
            </a:r>
          </a:p>
          <a:p>
            <a:pPr lvl="3">
              <a:defRPr sz="1800">
                <a:solidFill>
                  <a:srgbClr val="000000"/>
                </a:solidFill>
                <a:uFillTx/>
              </a:defRPr>
            </a:pPr>
            <a:r>
              <a:rPr sz="2400">
                <a:solidFill>
                  <a:srgbClr val="696464"/>
                </a:solidFill>
                <a:uFill>
                  <a:solidFill>
                    <a:srgbClr val="696464"/>
                  </a:solidFill>
                </a:uFill>
              </a:rPr>
              <a:t>Body Level Four</a:t>
            </a:r>
          </a:p>
          <a:p>
            <a:pPr lvl="4">
              <a:defRPr sz="1800">
                <a:solidFill>
                  <a:srgbClr val="000000"/>
                </a:solidFill>
                <a:uFillTx/>
              </a:defRPr>
            </a:pPr>
            <a:r>
              <a:rPr sz="2400">
                <a:solidFill>
                  <a:srgbClr val="696464"/>
                </a:solidFill>
                <a:uFill>
                  <a:solidFill>
                    <a:srgbClr val="696464"/>
                  </a:solidFill>
                </a:uFill>
              </a:rPr>
              <a:t>Body Level Five</a:t>
            </a:r>
          </a:p>
        </p:txBody>
      </p:sp>
      <p:sp>
        <p:nvSpPr>
          <p:cNvPr id="216" name="Shape 2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 Title and Content">
    <p:spTree>
      <p:nvGrpSpPr>
        <p:cNvPr id="1" name=""/>
        <p:cNvGrpSpPr/>
        <p:nvPr/>
      </p:nvGrpSpPr>
      <p:grpSpPr>
        <a:xfrm>
          <a:off x="0" y="0"/>
          <a:ext cx="0" cy="0"/>
          <a:chOff x="0" y="0"/>
          <a:chExt cx="0" cy="0"/>
        </a:xfrm>
      </p:grpSpPr>
      <p:sp>
        <p:nvSpPr>
          <p:cNvPr id="95" name="Shape 95"/>
          <p:cNvSpPr>
            <a:spLocks noGrp="1"/>
          </p:cNvSpPr>
          <p:nvPr>
            <p:ph type="title"/>
          </p:nvPr>
        </p:nvSpPr>
        <p:spPr>
          <a:xfrm>
            <a:off x="1043489" y="0"/>
            <a:ext cx="7024746" cy="2170665"/>
          </a:xfrm>
          <a:prstGeom prst="rect">
            <a:avLst/>
          </a:prstGeom>
        </p:spPr>
        <p:txBody>
          <a:bodyPr anchor="b"/>
          <a:lstStyle/>
          <a:p>
            <a:pPr lvl="0">
              <a:defRPr sz="1800">
                <a:solidFill>
                  <a:srgbClr val="000000"/>
                </a:solidFill>
                <a:uFillTx/>
              </a:defRPr>
            </a:pPr>
            <a:r>
              <a:rPr sz="4000">
                <a:solidFill>
                  <a:srgbClr val="D34817"/>
                </a:solidFill>
                <a:uFill>
                  <a:solidFill>
                    <a:srgbClr val="D34817"/>
                  </a:solidFill>
                </a:uFill>
              </a:rPr>
              <a:t>Title Text</a:t>
            </a:r>
          </a:p>
        </p:txBody>
      </p:sp>
      <p:sp>
        <p:nvSpPr>
          <p:cNvPr id="96" name="Shape 96"/>
          <p:cNvSpPr>
            <a:spLocks noGrp="1"/>
          </p:cNvSpPr>
          <p:nvPr>
            <p:ph type="body" idx="1"/>
          </p:nvPr>
        </p:nvSpPr>
        <p:spPr>
          <a:xfrm>
            <a:off x="1043492" y="2323651"/>
            <a:ext cx="6777318" cy="4534349"/>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Body Level One</a:t>
            </a:r>
          </a:p>
          <a:p>
            <a:pPr lvl="1">
              <a:defRPr sz="1800">
                <a:solidFill>
                  <a:srgbClr val="000000"/>
                </a:solidFill>
                <a:uFillTx/>
              </a:defRPr>
            </a:pPr>
            <a:r>
              <a:rPr sz="2400">
                <a:solidFill>
                  <a:srgbClr val="696464"/>
                </a:solidFill>
                <a:uFill>
                  <a:solidFill>
                    <a:srgbClr val="696464"/>
                  </a:solidFill>
                </a:uFill>
              </a:rPr>
              <a:t>Body Level Two</a:t>
            </a:r>
          </a:p>
          <a:p>
            <a:pPr lvl="2">
              <a:defRPr sz="1800">
                <a:solidFill>
                  <a:srgbClr val="000000"/>
                </a:solidFill>
                <a:uFillTx/>
              </a:defRPr>
            </a:pPr>
            <a:r>
              <a:rPr sz="2400">
                <a:solidFill>
                  <a:srgbClr val="696464"/>
                </a:solidFill>
                <a:uFill>
                  <a:solidFill>
                    <a:srgbClr val="696464"/>
                  </a:solidFill>
                </a:uFill>
              </a:rPr>
              <a:t>Body Level Three</a:t>
            </a:r>
          </a:p>
          <a:p>
            <a:pPr lvl="3">
              <a:defRPr sz="1800">
                <a:solidFill>
                  <a:srgbClr val="000000"/>
                </a:solidFill>
                <a:uFillTx/>
              </a:defRPr>
            </a:pPr>
            <a:r>
              <a:rPr sz="2400">
                <a:solidFill>
                  <a:srgbClr val="696464"/>
                </a:solidFill>
                <a:uFill>
                  <a:solidFill>
                    <a:srgbClr val="696464"/>
                  </a:solidFill>
                </a:uFill>
              </a:rPr>
              <a:t>Body Level Four</a:t>
            </a:r>
          </a:p>
          <a:p>
            <a:pPr lvl="4">
              <a:defRPr sz="1800">
                <a:solidFill>
                  <a:srgbClr val="000000"/>
                </a:solidFill>
                <a:uFillTx/>
              </a:defRPr>
            </a:pPr>
            <a:r>
              <a:rPr sz="2400">
                <a:solidFill>
                  <a:srgbClr val="696464"/>
                </a:solidFill>
                <a:uFill>
                  <a:solidFill>
                    <a:srgbClr val="696464"/>
                  </a:solidFill>
                </a:uFill>
              </a:rPr>
              <a:t>Body Level Five</a:t>
            </a:r>
          </a:p>
        </p:txBody>
      </p:sp>
      <p:sp>
        <p:nvSpPr>
          <p:cNvPr id="97" name="Shape 9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 Section Header">
    <p:spTree>
      <p:nvGrpSpPr>
        <p:cNvPr id="1" name=""/>
        <p:cNvGrpSpPr/>
        <p:nvPr/>
      </p:nvGrpSpPr>
      <p:grpSpPr>
        <a:xfrm>
          <a:off x="0" y="0"/>
          <a:ext cx="0" cy="0"/>
          <a:chOff x="0" y="0"/>
          <a:chExt cx="0" cy="0"/>
        </a:xfrm>
      </p:grpSpPr>
      <p:sp>
        <p:nvSpPr>
          <p:cNvPr id="99" name="Shape 99"/>
          <p:cNvSpPr>
            <a:spLocks noGrp="1"/>
          </p:cNvSpPr>
          <p:nvPr>
            <p:ph type="title"/>
          </p:nvPr>
        </p:nvSpPr>
        <p:spPr>
          <a:xfrm>
            <a:off x="1258644" y="1186328"/>
            <a:ext cx="6637469" cy="3076576"/>
          </a:xfrm>
          <a:prstGeom prst="rect">
            <a:avLst/>
          </a:prstGeom>
        </p:spPr>
        <p:txBody>
          <a:bodyPr anchor="b"/>
          <a:lstStyle/>
          <a:p>
            <a:pPr lvl="0">
              <a:defRPr sz="1800">
                <a:solidFill>
                  <a:srgbClr val="000000"/>
                </a:solidFill>
                <a:uFillTx/>
              </a:defRPr>
            </a:pPr>
            <a:r>
              <a:rPr sz="4000">
                <a:solidFill>
                  <a:srgbClr val="D34817"/>
                </a:solidFill>
                <a:uFill>
                  <a:solidFill>
                    <a:srgbClr val="D34817"/>
                  </a:solidFill>
                </a:uFill>
              </a:rPr>
              <a:t>Title Text</a:t>
            </a:r>
          </a:p>
        </p:txBody>
      </p:sp>
      <p:sp>
        <p:nvSpPr>
          <p:cNvPr id="100" name="Shape 100"/>
          <p:cNvSpPr>
            <a:spLocks noGrp="1"/>
          </p:cNvSpPr>
          <p:nvPr>
            <p:ph type="body" idx="1"/>
          </p:nvPr>
        </p:nvSpPr>
        <p:spPr>
          <a:xfrm>
            <a:off x="1258644" y="4267200"/>
            <a:ext cx="6637468" cy="2590800"/>
          </a:xfrm>
          <a:prstGeom prst="rect">
            <a:avLst/>
          </a:prstGeom>
        </p:spPr>
        <p:txBody>
          <a:bodyPr/>
          <a:lstStyle>
            <a:lvl1pPr marL="0" indent="0">
              <a:spcBef>
                <a:spcPts val="400"/>
              </a:spcBef>
              <a:buClrTx/>
              <a:buSzTx/>
              <a:buFontTx/>
              <a:buNone/>
              <a:defRPr sz="2000">
                <a:solidFill>
                  <a:srgbClr val="888888"/>
                </a:solidFill>
                <a:uFill>
                  <a:solidFill>
                    <a:srgbClr val="888888"/>
                  </a:solidFill>
                </a:uFill>
              </a:defRPr>
            </a:lvl1pPr>
            <a:lvl2pPr marL="0" indent="457200">
              <a:spcBef>
                <a:spcPts val="400"/>
              </a:spcBef>
              <a:buClrTx/>
              <a:buSzTx/>
              <a:buFontTx/>
              <a:buNone/>
              <a:defRPr sz="2000">
                <a:solidFill>
                  <a:srgbClr val="888888"/>
                </a:solidFill>
                <a:uFill>
                  <a:solidFill>
                    <a:srgbClr val="888888"/>
                  </a:solidFill>
                </a:uFill>
              </a:defRPr>
            </a:lvl2pPr>
            <a:lvl3pPr marL="0" indent="914400">
              <a:spcBef>
                <a:spcPts val="400"/>
              </a:spcBef>
              <a:buClrTx/>
              <a:buSzTx/>
              <a:buFontTx/>
              <a:buNone/>
              <a:defRPr sz="2000">
                <a:solidFill>
                  <a:srgbClr val="888888"/>
                </a:solidFill>
                <a:uFill>
                  <a:solidFill>
                    <a:srgbClr val="888888"/>
                  </a:solidFill>
                </a:uFill>
              </a:defRPr>
            </a:lvl3pPr>
            <a:lvl4pPr marL="0" indent="1371600">
              <a:spcBef>
                <a:spcPts val="400"/>
              </a:spcBef>
              <a:buClrTx/>
              <a:buSzTx/>
              <a:buFontTx/>
              <a:buNone/>
              <a:defRPr sz="2000">
                <a:solidFill>
                  <a:srgbClr val="888888"/>
                </a:solidFill>
                <a:uFill>
                  <a:solidFill>
                    <a:srgbClr val="888888"/>
                  </a:solidFill>
                </a:uFill>
              </a:defRPr>
            </a:lvl4pPr>
            <a:lvl5pPr marL="0" indent="1828800">
              <a:spcBef>
                <a:spcPts val="400"/>
              </a:spcBef>
              <a:buClrTx/>
              <a:buSzTx/>
              <a:buFontTx/>
              <a:buNone/>
              <a:defRPr sz="2000">
                <a:solidFill>
                  <a:srgbClr val="888888"/>
                </a:solidFill>
                <a:uFill>
                  <a:solidFill>
                    <a:srgbClr val="888888"/>
                  </a:solidFill>
                </a:uFill>
              </a:defRPr>
            </a:lvl5pPr>
          </a:lstStyle>
          <a:p>
            <a:pPr lvl="0">
              <a:defRPr sz="1800">
                <a:solidFill>
                  <a:srgbClr val="000000"/>
                </a:solidFill>
                <a:uFillTx/>
              </a:defRPr>
            </a:pPr>
            <a:r>
              <a:rPr sz="2000">
                <a:solidFill>
                  <a:srgbClr val="888888"/>
                </a:solidFill>
                <a:uFill>
                  <a:solidFill>
                    <a:srgbClr val="888888"/>
                  </a:solidFill>
                </a:uFill>
              </a:rPr>
              <a:t>Body Level One</a:t>
            </a:r>
          </a:p>
          <a:p>
            <a:pPr lvl="1">
              <a:defRPr sz="1800">
                <a:solidFill>
                  <a:srgbClr val="000000"/>
                </a:solidFill>
                <a:uFillTx/>
              </a:defRPr>
            </a:pPr>
            <a:r>
              <a:rPr sz="2000">
                <a:solidFill>
                  <a:srgbClr val="888888"/>
                </a:solidFill>
                <a:uFill>
                  <a:solidFill>
                    <a:srgbClr val="888888"/>
                  </a:solidFill>
                </a:uFill>
              </a:rPr>
              <a:t>Body Level Two</a:t>
            </a:r>
          </a:p>
          <a:p>
            <a:pPr lvl="2">
              <a:defRPr sz="1800">
                <a:solidFill>
                  <a:srgbClr val="000000"/>
                </a:solidFill>
                <a:uFillTx/>
              </a:defRPr>
            </a:pPr>
            <a:r>
              <a:rPr sz="2000">
                <a:solidFill>
                  <a:srgbClr val="888888"/>
                </a:solidFill>
                <a:uFill>
                  <a:solidFill>
                    <a:srgbClr val="888888"/>
                  </a:solidFill>
                </a:uFill>
              </a:rPr>
              <a:t>Body Level Three</a:t>
            </a:r>
          </a:p>
          <a:p>
            <a:pPr lvl="3">
              <a:defRPr sz="1800">
                <a:solidFill>
                  <a:srgbClr val="000000"/>
                </a:solidFill>
                <a:uFillTx/>
              </a:defRPr>
            </a:pPr>
            <a:r>
              <a:rPr sz="2000">
                <a:solidFill>
                  <a:srgbClr val="888888"/>
                </a:solidFill>
                <a:uFill>
                  <a:solidFill>
                    <a:srgbClr val="888888"/>
                  </a:solidFill>
                </a:uFill>
              </a:rPr>
              <a:t>Body Level Four</a:t>
            </a:r>
          </a:p>
          <a:p>
            <a:pPr lvl="4">
              <a:defRPr sz="1800">
                <a:solidFill>
                  <a:srgbClr val="000000"/>
                </a:solidFill>
                <a:uFillTx/>
              </a:defRPr>
            </a:pPr>
            <a:r>
              <a:rPr sz="2000">
                <a:solidFill>
                  <a:srgbClr val="888888"/>
                </a:solidFill>
                <a:uFill>
                  <a:solidFill>
                    <a:srgbClr val="888888"/>
                  </a:solidFill>
                </a:uFill>
              </a:rPr>
              <a:t>Body Level Five</a:t>
            </a:r>
          </a:p>
        </p:txBody>
      </p:sp>
      <p:sp>
        <p:nvSpPr>
          <p:cNvPr id="101" name="Shape 10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 Two Content">
    <p:spTree>
      <p:nvGrpSpPr>
        <p:cNvPr id="1" name=""/>
        <p:cNvGrpSpPr/>
        <p:nvPr/>
      </p:nvGrpSpPr>
      <p:grpSpPr>
        <a:xfrm>
          <a:off x="0" y="0"/>
          <a:ext cx="0" cy="0"/>
          <a:chOff x="0" y="0"/>
          <a:chExt cx="0" cy="0"/>
        </a:xfrm>
      </p:grpSpPr>
      <p:sp>
        <p:nvSpPr>
          <p:cNvPr id="103" name="Shape 103"/>
          <p:cNvSpPr>
            <a:spLocks noGrp="1"/>
          </p:cNvSpPr>
          <p:nvPr>
            <p:ph type="title"/>
          </p:nvPr>
        </p:nvSpPr>
        <p:spPr>
          <a:xfrm>
            <a:off x="1043489" y="0"/>
            <a:ext cx="7024746" cy="2170665"/>
          </a:xfrm>
          <a:prstGeom prst="rect">
            <a:avLst/>
          </a:prstGeom>
        </p:spPr>
        <p:txBody>
          <a:bodyPr anchor="b"/>
          <a:lstStyle/>
          <a:p>
            <a:pPr lvl="0">
              <a:defRPr sz="1800">
                <a:solidFill>
                  <a:srgbClr val="000000"/>
                </a:solidFill>
                <a:uFillTx/>
              </a:defRPr>
            </a:pPr>
            <a:r>
              <a:rPr sz="4000">
                <a:solidFill>
                  <a:srgbClr val="D34817"/>
                </a:solidFill>
                <a:uFill>
                  <a:solidFill>
                    <a:srgbClr val="D34817"/>
                  </a:solidFill>
                </a:uFill>
              </a:rPr>
              <a:t>Title Text</a:t>
            </a:r>
          </a:p>
        </p:txBody>
      </p:sp>
      <p:sp>
        <p:nvSpPr>
          <p:cNvPr id="104" name="Shape 104"/>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05" name="Shape 105"/>
          <p:cNvSpPr>
            <a:spLocks noGrp="1"/>
          </p:cNvSpPr>
          <p:nvPr>
            <p:ph type="body" idx="1"/>
          </p:nvPr>
        </p:nvSpPr>
        <p:spPr>
          <a:xfrm>
            <a:off x="1042416" y="2313432"/>
            <a:ext cx="3419857" cy="4544568"/>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Body Level One</a:t>
            </a:r>
          </a:p>
          <a:p>
            <a:pPr lvl="1">
              <a:defRPr sz="1800">
                <a:solidFill>
                  <a:srgbClr val="000000"/>
                </a:solidFill>
                <a:uFillTx/>
              </a:defRPr>
            </a:pPr>
            <a:r>
              <a:rPr sz="2400">
                <a:solidFill>
                  <a:srgbClr val="696464"/>
                </a:solidFill>
                <a:uFill>
                  <a:solidFill>
                    <a:srgbClr val="696464"/>
                  </a:solidFill>
                </a:uFill>
              </a:rPr>
              <a:t>Body Level Two</a:t>
            </a:r>
          </a:p>
          <a:p>
            <a:pPr lvl="2">
              <a:defRPr sz="1800">
                <a:solidFill>
                  <a:srgbClr val="000000"/>
                </a:solidFill>
                <a:uFillTx/>
              </a:defRPr>
            </a:pPr>
            <a:r>
              <a:rPr sz="2400">
                <a:solidFill>
                  <a:srgbClr val="696464"/>
                </a:solidFill>
                <a:uFill>
                  <a:solidFill>
                    <a:srgbClr val="696464"/>
                  </a:solidFill>
                </a:uFill>
              </a:rPr>
              <a:t>Body Level Three</a:t>
            </a:r>
          </a:p>
          <a:p>
            <a:pPr lvl="3">
              <a:defRPr sz="1800">
                <a:solidFill>
                  <a:srgbClr val="000000"/>
                </a:solidFill>
                <a:uFillTx/>
              </a:defRPr>
            </a:pPr>
            <a:r>
              <a:rPr sz="2400">
                <a:solidFill>
                  <a:srgbClr val="696464"/>
                </a:solidFill>
                <a:uFill>
                  <a:solidFill>
                    <a:srgbClr val="696464"/>
                  </a:solidFill>
                </a:uFill>
              </a:rPr>
              <a:t>Body Level Four</a:t>
            </a:r>
          </a:p>
          <a:p>
            <a:pPr lvl="4">
              <a:defRPr sz="1800">
                <a:solidFill>
                  <a:srgbClr val="000000"/>
                </a:solidFill>
                <a:uFillTx/>
              </a:defRPr>
            </a:pPr>
            <a:r>
              <a:rPr sz="2400">
                <a:solidFill>
                  <a:srgbClr val="696464"/>
                </a:solidFill>
                <a:uFill>
                  <a:solidFill>
                    <a:srgbClr val="696464"/>
                  </a:solidFill>
                </a:u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 Comparison">
    <p:spTree>
      <p:nvGrpSpPr>
        <p:cNvPr id="1" name=""/>
        <p:cNvGrpSpPr/>
        <p:nvPr/>
      </p:nvGrpSpPr>
      <p:grpSpPr>
        <a:xfrm>
          <a:off x="0" y="0"/>
          <a:ext cx="0" cy="0"/>
          <a:chOff x="0" y="0"/>
          <a:chExt cx="0" cy="0"/>
        </a:xfrm>
      </p:grpSpPr>
      <p:sp>
        <p:nvSpPr>
          <p:cNvPr id="107" name="Shape 107"/>
          <p:cNvSpPr>
            <a:spLocks noGrp="1"/>
          </p:cNvSpPr>
          <p:nvPr>
            <p:ph type="title"/>
          </p:nvPr>
        </p:nvSpPr>
        <p:spPr>
          <a:xfrm>
            <a:off x="1043489" y="0"/>
            <a:ext cx="7024746" cy="2170665"/>
          </a:xfrm>
          <a:prstGeom prst="rect">
            <a:avLst/>
          </a:prstGeom>
        </p:spPr>
        <p:txBody>
          <a:bodyPr anchor="b"/>
          <a:lstStyle/>
          <a:p>
            <a:pPr lvl="0">
              <a:defRPr sz="1800">
                <a:solidFill>
                  <a:srgbClr val="000000"/>
                </a:solidFill>
                <a:uFillTx/>
              </a:defRPr>
            </a:pPr>
            <a:r>
              <a:rPr sz="4000">
                <a:solidFill>
                  <a:srgbClr val="D34817"/>
                </a:solidFill>
                <a:uFill>
                  <a:solidFill>
                    <a:srgbClr val="D34817"/>
                  </a:solidFill>
                </a:uFill>
              </a:rPr>
              <a:t>Title Text</a:t>
            </a:r>
          </a:p>
        </p:txBody>
      </p:sp>
      <p:sp>
        <p:nvSpPr>
          <p:cNvPr id="108" name="Shape 108"/>
          <p:cNvSpPr>
            <a:spLocks noGrp="1"/>
          </p:cNvSpPr>
          <p:nvPr>
            <p:ph type="body" idx="1"/>
          </p:nvPr>
        </p:nvSpPr>
        <p:spPr>
          <a:xfrm>
            <a:off x="1412110" y="2170664"/>
            <a:ext cx="3057150" cy="785108"/>
          </a:xfrm>
          <a:prstGeom prst="rect">
            <a:avLst/>
          </a:prstGeom>
        </p:spPr>
        <p:txBody>
          <a:bodyPr anchor="b"/>
          <a:lstStyle>
            <a:lvl1pPr marL="0" indent="0">
              <a:buClrTx/>
              <a:buSzTx/>
              <a:buFontTx/>
              <a:buNone/>
              <a:defRPr b="1">
                <a:solidFill>
                  <a:srgbClr val="D34817"/>
                </a:solidFill>
                <a:uFill>
                  <a:solidFill>
                    <a:srgbClr val="D34817"/>
                  </a:solidFill>
                </a:uFill>
              </a:defRPr>
            </a:lvl1pPr>
            <a:lvl2pPr marL="0" indent="457200">
              <a:buClrTx/>
              <a:buSzTx/>
              <a:buFontTx/>
              <a:buNone/>
              <a:defRPr b="1">
                <a:solidFill>
                  <a:srgbClr val="D34817"/>
                </a:solidFill>
                <a:uFill>
                  <a:solidFill>
                    <a:srgbClr val="D34817"/>
                  </a:solidFill>
                </a:uFill>
              </a:defRPr>
            </a:lvl2pPr>
            <a:lvl3pPr marL="0" indent="914400">
              <a:buClrTx/>
              <a:buSzTx/>
              <a:buFontTx/>
              <a:buNone/>
              <a:defRPr b="1">
                <a:solidFill>
                  <a:srgbClr val="D34817"/>
                </a:solidFill>
                <a:uFill>
                  <a:solidFill>
                    <a:srgbClr val="D34817"/>
                  </a:solidFill>
                </a:uFill>
              </a:defRPr>
            </a:lvl3pPr>
            <a:lvl4pPr marL="0" indent="1371600">
              <a:buClrTx/>
              <a:buSzTx/>
              <a:buFontTx/>
              <a:buNone/>
              <a:defRPr b="1">
                <a:solidFill>
                  <a:srgbClr val="D34817"/>
                </a:solidFill>
                <a:uFill>
                  <a:solidFill>
                    <a:srgbClr val="D34817"/>
                  </a:solidFill>
                </a:uFill>
              </a:defRPr>
            </a:lvl4pPr>
            <a:lvl5pPr marL="0" indent="1828800">
              <a:buClrTx/>
              <a:buSzTx/>
              <a:buFontTx/>
              <a:buNone/>
              <a:defRPr b="1">
                <a:solidFill>
                  <a:srgbClr val="D34817"/>
                </a:solidFill>
                <a:uFill>
                  <a:solidFill>
                    <a:srgbClr val="D34817"/>
                  </a:solidFill>
                </a:uFill>
              </a:defRPr>
            </a:lvl5pPr>
          </a:lstStyle>
          <a:p>
            <a:pPr lvl="0">
              <a:defRPr sz="1800" b="0">
                <a:solidFill>
                  <a:srgbClr val="000000"/>
                </a:solidFill>
                <a:uFillTx/>
              </a:defRPr>
            </a:pPr>
            <a:r>
              <a:rPr sz="2400" b="1">
                <a:solidFill>
                  <a:srgbClr val="D34817"/>
                </a:solidFill>
                <a:uFill>
                  <a:solidFill>
                    <a:srgbClr val="D34817"/>
                  </a:solidFill>
                </a:uFill>
              </a:rPr>
              <a:t>Body Level One</a:t>
            </a:r>
          </a:p>
          <a:p>
            <a:pPr lvl="1">
              <a:defRPr sz="1800" b="0">
                <a:solidFill>
                  <a:srgbClr val="000000"/>
                </a:solidFill>
                <a:uFillTx/>
              </a:defRPr>
            </a:pPr>
            <a:r>
              <a:rPr sz="2400" b="1">
                <a:solidFill>
                  <a:srgbClr val="D34817"/>
                </a:solidFill>
                <a:uFill>
                  <a:solidFill>
                    <a:srgbClr val="D34817"/>
                  </a:solidFill>
                </a:uFill>
              </a:rPr>
              <a:t>Body Level Two</a:t>
            </a:r>
          </a:p>
          <a:p>
            <a:pPr lvl="2">
              <a:defRPr sz="1800" b="0">
                <a:solidFill>
                  <a:srgbClr val="000000"/>
                </a:solidFill>
                <a:uFillTx/>
              </a:defRPr>
            </a:pPr>
            <a:r>
              <a:rPr sz="2400" b="1">
                <a:solidFill>
                  <a:srgbClr val="D34817"/>
                </a:solidFill>
                <a:uFill>
                  <a:solidFill>
                    <a:srgbClr val="D34817"/>
                  </a:solidFill>
                </a:uFill>
              </a:rPr>
              <a:t>Body Level Three</a:t>
            </a:r>
          </a:p>
          <a:p>
            <a:pPr lvl="3">
              <a:defRPr sz="1800" b="0">
                <a:solidFill>
                  <a:srgbClr val="000000"/>
                </a:solidFill>
                <a:uFillTx/>
              </a:defRPr>
            </a:pPr>
            <a:r>
              <a:rPr sz="2400" b="1">
                <a:solidFill>
                  <a:srgbClr val="D34817"/>
                </a:solidFill>
                <a:uFill>
                  <a:solidFill>
                    <a:srgbClr val="D34817"/>
                  </a:solidFill>
                </a:uFill>
              </a:rPr>
              <a:t>Body Level Four</a:t>
            </a:r>
          </a:p>
          <a:p>
            <a:pPr lvl="4">
              <a:defRPr sz="1800" b="0">
                <a:solidFill>
                  <a:srgbClr val="000000"/>
                </a:solidFill>
                <a:uFillTx/>
              </a:defRPr>
            </a:pPr>
            <a:r>
              <a:rPr sz="2400" b="1">
                <a:solidFill>
                  <a:srgbClr val="D34817"/>
                </a:solidFill>
                <a:uFill>
                  <a:solidFill>
                    <a:srgbClr val="D34817"/>
                  </a:solidFill>
                </a:uFill>
              </a:rPr>
              <a:t>Body Level Five</a:t>
            </a:r>
          </a:p>
        </p:txBody>
      </p:sp>
      <p:sp>
        <p:nvSpPr>
          <p:cNvPr id="109" name="Shape 10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 Title Only">
    <p:spTree>
      <p:nvGrpSpPr>
        <p:cNvPr id="1" name=""/>
        <p:cNvGrpSpPr/>
        <p:nvPr/>
      </p:nvGrpSpPr>
      <p:grpSpPr>
        <a:xfrm>
          <a:off x="0" y="0"/>
          <a:ext cx="0" cy="0"/>
          <a:chOff x="0" y="0"/>
          <a:chExt cx="0" cy="0"/>
        </a:xfrm>
      </p:grpSpPr>
      <p:sp>
        <p:nvSpPr>
          <p:cNvPr id="111" name="Shape 111"/>
          <p:cNvSpPr>
            <a:spLocks noGrp="1"/>
          </p:cNvSpPr>
          <p:nvPr>
            <p:ph type="title"/>
          </p:nvPr>
        </p:nvSpPr>
        <p:spPr>
          <a:xfrm>
            <a:off x="1043489" y="1027664"/>
            <a:ext cx="7024746" cy="1143001"/>
          </a:xfrm>
          <a:prstGeom prst="rect">
            <a:avLst/>
          </a:prstGeom>
        </p:spPr>
        <p:txBody>
          <a:bodyPr anchor="b"/>
          <a:lstStyle/>
          <a:p>
            <a:pPr lvl="0">
              <a:defRPr sz="1800">
                <a:solidFill>
                  <a:srgbClr val="000000"/>
                </a:solidFill>
                <a:uFillTx/>
              </a:defRPr>
            </a:pPr>
            <a:r>
              <a:rPr sz="4000">
                <a:solidFill>
                  <a:srgbClr val="D34817"/>
                </a:solidFill>
                <a:uFill>
                  <a:solidFill>
                    <a:srgbClr val="D34817"/>
                  </a:solidFill>
                </a:uFill>
              </a:rPr>
              <a:t>Title Text</a:t>
            </a:r>
          </a:p>
        </p:txBody>
      </p:sp>
      <p:sp>
        <p:nvSpPr>
          <p:cNvPr id="112" name="Shape 1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 Blank">
    <p:spTree>
      <p:nvGrpSpPr>
        <p:cNvPr id="1" name=""/>
        <p:cNvGrpSpPr/>
        <p:nvPr/>
      </p:nvGrpSpPr>
      <p:grpSpPr>
        <a:xfrm>
          <a:off x="0" y="0"/>
          <a:ext cx="0" cy="0"/>
          <a:chOff x="0" y="0"/>
          <a:chExt cx="0" cy="0"/>
        </a:xfrm>
      </p:grpSpPr>
      <p:sp>
        <p:nvSpPr>
          <p:cNvPr id="114" name="Shape 11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 Content with Caption">
    <p:spTree>
      <p:nvGrpSpPr>
        <p:cNvPr id="1" name=""/>
        <p:cNvGrpSpPr/>
        <p:nvPr/>
      </p:nvGrpSpPr>
      <p:grpSpPr>
        <a:xfrm>
          <a:off x="0" y="0"/>
          <a:ext cx="0" cy="0"/>
          <a:chOff x="0" y="0"/>
          <a:chExt cx="0" cy="0"/>
        </a:xfrm>
      </p:grpSpPr>
      <p:grpSp>
        <p:nvGrpSpPr>
          <p:cNvPr id="154" name="Group 154"/>
          <p:cNvGrpSpPr/>
          <p:nvPr/>
        </p:nvGrpSpPr>
        <p:grpSpPr>
          <a:xfrm>
            <a:off x="-644959" y="0"/>
            <a:ext cx="10458654" cy="7117072"/>
            <a:chOff x="0" y="0"/>
            <a:chExt cx="10458653" cy="7117071"/>
          </a:xfrm>
        </p:grpSpPr>
        <p:grpSp>
          <p:nvGrpSpPr>
            <p:cNvPr id="131" name="Group 131"/>
            <p:cNvGrpSpPr/>
            <p:nvPr/>
          </p:nvGrpSpPr>
          <p:grpSpPr>
            <a:xfrm>
              <a:off x="644958" y="0"/>
              <a:ext cx="9144001" cy="6858000"/>
              <a:chOff x="0" y="0"/>
              <a:chExt cx="9144000" cy="6858000"/>
            </a:xfrm>
          </p:grpSpPr>
          <p:grpSp>
            <p:nvGrpSpPr>
              <p:cNvPr id="119" name="Group 119"/>
              <p:cNvGrpSpPr/>
              <p:nvPr/>
            </p:nvGrpSpPr>
            <p:grpSpPr>
              <a:xfrm>
                <a:off x="-1" y="0"/>
                <a:ext cx="2514601" cy="6858000"/>
                <a:chOff x="0" y="0"/>
                <a:chExt cx="2514600" cy="6858000"/>
              </a:xfrm>
            </p:grpSpPr>
            <p:sp>
              <p:nvSpPr>
                <p:cNvPr id="116" name="Shape 116"/>
                <p:cNvSpPr/>
                <p:nvPr/>
              </p:nvSpPr>
              <p:spPr>
                <a:xfrm>
                  <a:off x="914399"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17" name="Shape 117"/>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18" name="Shape 118"/>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123" name="Group 123"/>
              <p:cNvGrpSpPr/>
              <p:nvPr/>
            </p:nvGrpSpPr>
            <p:grpSpPr>
              <a:xfrm>
                <a:off x="422909" y="0"/>
                <a:ext cx="2514601" cy="6858000"/>
                <a:chOff x="0" y="0"/>
                <a:chExt cx="2514600" cy="6858000"/>
              </a:xfrm>
            </p:grpSpPr>
            <p:sp>
              <p:nvSpPr>
                <p:cNvPr id="120" name="Shape 120"/>
                <p:cNvSpPr/>
                <p:nvPr/>
              </p:nvSpPr>
              <p:spPr>
                <a:xfrm>
                  <a:off x="914400" y="0"/>
                  <a:ext cx="1600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21" name="Shape 121"/>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22" name="Shape 122"/>
                <p:cNvSpPr/>
                <p:nvPr/>
              </p:nvSpPr>
              <p:spPr>
                <a:xfrm>
                  <a:off x="2286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127" name="Group 127"/>
              <p:cNvGrpSpPr/>
              <p:nvPr/>
            </p:nvGrpSpPr>
            <p:grpSpPr>
              <a:xfrm>
                <a:off x="6629399" y="0"/>
                <a:ext cx="2514602" cy="6858000"/>
                <a:chOff x="0" y="0"/>
                <a:chExt cx="2514600" cy="6858000"/>
              </a:xfrm>
            </p:grpSpPr>
            <p:sp>
              <p:nvSpPr>
                <p:cNvPr id="124" name="Shape 124"/>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25" name="Shape 125"/>
                <p:cNvSpPr/>
                <p:nvPr/>
              </p:nvSpPr>
              <p:spPr>
                <a:xfrm rot="10800000">
                  <a:off x="2057400" y="0"/>
                  <a:ext cx="457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26" name="Shape 126"/>
                <p:cNvSpPr/>
                <p:nvPr/>
              </p:nvSpPr>
              <p:spPr>
                <a:xfrm rot="10800000">
                  <a:off x="15240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28" name="Shape 128"/>
              <p:cNvSpPr/>
              <p:nvPr/>
            </p:nvSpPr>
            <p:spPr>
              <a:xfrm>
                <a:off x="3810000" y="0"/>
                <a:ext cx="28194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29" name="Shape 129"/>
              <p:cNvSpPr/>
              <p:nvPr/>
            </p:nvSpPr>
            <p:spPr>
              <a:xfrm>
                <a:off x="2895599"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30" name="Shape 130"/>
              <p:cNvSpPr/>
              <p:nvPr/>
            </p:nvSpPr>
            <p:spPr>
              <a:xfrm>
                <a:off x="3124199" y="0"/>
                <a:ext cx="7620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32" name="Shape 132"/>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33" name="Shape 133"/>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34" name="Shape 134"/>
            <p:cNvSpPr/>
            <p:nvPr/>
          </p:nvSpPr>
          <p:spPr>
            <a:xfrm>
              <a:off x="621207" y="5640778"/>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35" name="Shape 135"/>
            <p:cNvSpPr/>
            <p:nvPr/>
          </p:nvSpPr>
          <p:spPr>
            <a:xfrm>
              <a:off x="633083" y="5284518"/>
              <a:ext cx="9144001" cy="1467357"/>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36" name="Shape 136"/>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37" name="Shape 137"/>
            <p:cNvSpPr/>
            <p:nvPr/>
          </p:nvSpPr>
          <p:spPr>
            <a:xfrm rot="1800000">
              <a:off x="3641123"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38" name="Shape 138"/>
            <p:cNvSpPr/>
            <p:nvPr/>
          </p:nvSpPr>
          <p:spPr>
            <a:xfrm rot="1800000">
              <a:off x="4365023"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39" name="Shape 139"/>
            <p:cNvSpPr/>
            <p:nvPr/>
          </p:nvSpPr>
          <p:spPr>
            <a:xfrm rot="1800000">
              <a:off x="4374549" y="15924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0" name="Shape 140"/>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1" name="Shape 141"/>
            <p:cNvSpPr/>
            <p:nvPr/>
          </p:nvSpPr>
          <p:spPr>
            <a:xfrm rot="1800000">
              <a:off x="5107972" y="53833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2" name="Shape 142"/>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3" name="Shape 143"/>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4" name="Shape 144"/>
            <p:cNvSpPr/>
            <p:nvPr/>
          </p:nvSpPr>
          <p:spPr>
            <a:xfrm rot="1800000">
              <a:off x="697899" y="28497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5" name="Shape 145"/>
            <p:cNvSpPr/>
            <p:nvPr/>
          </p:nvSpPr>
          <p:spPr>
            <a:xfrm rot="1800000">
              <a:off x="1421798" y="412607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6" name="Shape 146"/>
            <p:cNvSpPr/>
            <p:nvPr/>
          </p:nvSpPr>
          <p:spPr>
            <a:xfrm rot="1800000">
              <a:off x="2155223" y="54119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7" name="Shape 147"/>
            <p:cNvSpPr/>
            <p:nvPr/>
          </p:nvSpPr>
          <p:spPr>
            <a:xfrm rot="1800000">
              <a:off x="2174274"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8" name="Shape 148"/>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9" name="Shape 149"/>
            <p:cNvSpPr/>
            <p:nvPr/>
          </p:nvSpPr>
          <p:spPr>
            <a:xfrm rot="1800000">
              <a:off x="7451125" y="41451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0" name="Shape 150"/>
            <p:cNvSpPr/>
            <p:nvPr/>
          </p:nvSpPr>
          <p:spPr>
            <a:xfrm rot="1800000">
              <a:off x="8194075"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1" name="Shape 151"/>
            <p:cNvSpPr/>
            <p:nvPr/>
          </p:nvSpPr>
          <p:spPr>
            <a:xfrm rot="1800000">
              <a:off x="8194075" y="28687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2" name="Shape 152"/>
            <p:cNvSpPr/>
            <p:nvPr/>
          </p:nvSpPr>
          <p:spPr>
            <a:xfrm rot="1800000">
              <a:off x="8951479" y="4055629"/>
              <a:ext cx="1243409"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3" name="Shape 153"/>
            <p:cNvSpPr/>
            <p:nvPr/>
          </p:nvSpPr>
          <p:spPr>
            <a:xfrm rot="1800000">
              <a:off x="8951729" y="1511524"/>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55" name="Shape 155"/>
          <p:cNvSpPr/>
          <p:nvPr/>
        </p:nvSpPr>
        <p:spPr>
          <a:xfrm>
            <a:off x="4561242" y="-21512"/>
            <a:ext cx="3679116" cy="6271842"/>
          </a:xfrm>
          <a:prstGeom prst="rect">
            <a:avLst/>
          </a:prstGeom>
          <a:solidFill>
            <a:srgbClr val="F5F5F5"/>
          </a:solidFill>
          <a:ln w="15875">
            <a:solidFill>
              <a:srgbClr val="8B7B57"/>
            </a:solidFill>
            <a:round/>
          </a:ln>
        </p:spPr>
        <p:txBody>
          <a:bodyPr lIns="0" tIns="0" rIns="0" bIns="0" anchor="ctr"/>
          <a:lstStyle/>
          <a:p>
            <a:pPr lvl="0" algn="ctr">
              <a:defRPr>
                <a:solidFill>
                  <a:srgbClr val="FFFFFF"/>
                </a:solidFill>
                <a:uFill>
                  <a:solidFill>
                    <a:srgbClr val="FFFFFF"/>
                  </a:solidFill>
                </a:uFill>
              </a:defRPr>
            </a:pPr>
            <a:endParaRPr/>
          </a:p>
        </p:txBody>
      </p:sp>
      <p:sp>
        <p:nvSpPr>
          <p:cNvPr id="156" name="Shape 156"/>
          <p:cNvSpPr/>
          <p:nvPr/>
        </p:nvSpPr>
        <p:spPr>
          <a:xfrm>
            <a:off x="4649096" y="-21511"/>
            <a:ext cx="3505201" cy="623940"/>
          </a:xfrm>
          <a:prstGeom prst="rect">
            <a:avLst/>
          </a:prstGeom>
          <a:solidFill>
            <a:srgbClr val="9B2D1F"/>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57" name="Shape 157"/>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58" name="Shape 158"/>
          <p:cNvSpPr/>
          <p:nvPr/>
        </p:nvSpPr>
        <p:spPr>
          <a:xfrm>
            <a:off x="905570" y="601882"/>
            <a:ext cx="3562258" cy="5648447"/>
          </a:xfrm>
          <a:prstGeom prst="rect">
            <a:avLst/>
          </a:prstGeom>
          <a:solidFill>
            <a:srgbClr val="FFFFFF"/>
          </a:solidFill>
          <a:ln w="3175">
            <a:solidFill/>
            <a:round/>
          </a:ln>
        </p:spPr>
        <p:txBody>
          <a:bodyPr lIns="0" tIns="0" rIns="0" bIns="0" anchor="ctr"/>
          <a:lstStyle/>
          <a:p>
            <a:pPr lvl="0" algn="ctr">
              <a:defRPr>
                <a:solidFill>
                  <a:srgbClr val="FFFFFF"/>
                </a:solidFill>
                <a:uFill>
                  <a:solidFill>
                    <a:srgbClr val="FFFFFF"/>
                  </a:solidFill>
                </a:uFill>
              </a:defRPr>
            </a:pPr>
            <a:endParaRPr/>
          </a:p>
        </p:txBody>
      </p:sp>
      <p:sp>
        <p:nvSpPr>
          <p:cNvPr id="159" name="Shape 159"/>
          <p:cNvSpPr>
            <a:spLocks noGrp="1"/>
          </p:cNvSpPr>
          <p:nvPr>
            <p:ph type="body" idx="1"/>
          </p:nvPr>
        </p:nvSpPr>
        <p:spPr>
          <a:xfrm>
            <a:off x="1145894" y="856526"/>
            <a:ext cx="3090441" cy="6001474"/>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Body Level One</a:t>
            </a:r>
          </a:p>
          <a:p>
            <a:pPr lvl="1">
              <a:defRPr sz="1800">
                <a:solidFill>
                  <a:srgbClr val="000000"/>
                </a:solidFill>
                <a:uFillTx/>
              </a:defRPr>
            </a:pPr>
            <a:r>
              <a:rPr sz="2400">
                <a:solidFill>
                  <a:srgbClr val="696464"/>
                </a:solidFill>
                <a:uFill>
                  <a:solidFill>
                    <a:srgbClr val="696464"/>
                  </a:solidFill>
                </a:uFill>
              </a:rPr>
              <a:t>Body Level Two</a:t>
            </a:r>
          </a:p>
          <a:p>
            <a:pPr lvl="2">
              <a:defRPr sz="1800">
                <a:solidFill>
                  <a:srgbClr val="000000"/>
                </a:solidFill>
                <a:uFillTx/>
              </a:defRPr>
            </a:pPr>
            <a:r>
              <a:rPr sz="2400">
                <a:solidFill>
                  <a:srgbClr val="696464"/>
                </a:solidFill>
                <a:uFill>
                  <a:solidFill>
                    <a:srgbClr val="696464"/>
                  </a:solidFill>
                </a:uFill>
              </a:rPr>
              <a:t>Body Level Three</a:t>
            </a:r>
          </a:p>
          <a:p>
            <a:pPr lvl="3">
              <a:defRPr sz="1800">
                <a:solidFill>
                  <a:srgbClr val="000000"/>
                </a:solidFill>
                <a:uFillTx/>
              </a:defRPr>
            </a:pPr>
            <a:r>
              <a:rPr sz="2400">
                <a:solidFill>
                  <a:srgbClr val="696464"/>
                </a:solidFill>
                <a:uFill>
                  <a:solidFill>
                    <a:srgbClr val="696464"/>
                  </a:solidFill>
                </a:uFill>
              </a:rPr>
              <a:t>Body Level Four</a:t>
            </a:r>
          </a:p>
          <a:p>
            <a:pPr lvl="4">
              <a:defRPr sz="1800">
                <a:solidFill>
                  <a:srgbClr val="000000"/>
                </a:solidFill>
                <a:uFillTx/>
              </a:defRPr>
            </a:pPr>
            <a:r>
              <a:rPr sz="2400">
                <a:solidFill>
                  <a:srgbClr val="696464"/>
                </a:solidFill>
                <a:uFill>
                  <a:solidFill>
                    <a:srgbClr val="696464"/>
                  </a:solidFill>
                </a:uFill>
              </a:rPr>
              <a:t>Body Level Five</a:t>
            </a:r>
          </a:p>
        </p:txBody>
      </p:sp>
      <p:sp>
        <p:nvSpPr>
          <p:cNvPr id="160" name="Shape 160"/>
          <p:cNvSpPr/>
          <p:nvPr/>
        </p:nvSpPr>
        <p:spPr>
          <a:xfrm>
            <a:off x="4650888" y="6088284"/>
            <a:ext cx="3505201" cy="81741"/>
          </a:xfrm>
          <a:prstGeom prst="rect">
            <a:avLst/>
          </a:prstGeom>
          <a:solidFill>
            <a:srgbClr val="D34817"/>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61" name="Shape 161"/>
          <p:cNvSpPr>
            <a:spLocks noGrp="1"/>
          </p:cNvSpPr>
          <p:nvPr>
            <p:ph type="title"/>
          </p:nvPr>
        </p:nvSpPr>
        <p:spPr>
          <a:xfrm>
            <a:off x="4739833" y="942933"/>
            <a:ext cx="3304573" cy="3177654"/>
          </a:xfrm>
          <a:prstGeom prst="rect">
            <a:avLst/>
          </a:prstGeom>
        </p:spPr>
        <p:txBody>
          <a:bodyPr anchor="b"/>
          <a:lstStyle>
            <a:lvl1pPr>
              <a:defRPr sz="2800"/>
            </a:lvl1pPr>
          </a:lstStyle>
          <a:p>
            <a:pPr lvl="0">
              <a:defRPr sz="1800">
                <a:solidFill>
                  <a:srgbClr val="000000"/>
                </a:solidFill>
                <a:uFillTx/>
              </a:defRPr>
            </a:pPr>
            <a:r>
              <a:rPr sz="2800">
                <a:solidFill>
                  <a:srgbClr val="D34817"/>
                </a:solidFill>
                <a:uFill>
                  <a:solidFill>
                    <a:srgbClr val="D34817"/>
                  </a:solidFill>
                </a:uFill>
              </a:rPr>
              <a:t>Title Text</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 Picture with Caption">
    <p:spTree>
      <p:nvGrpSpPr>
        <p:cNvPr id="1" name=""/>
        <p:cNvGrpSpPr/>
        <p:nvPr/>
      </p:nvGrpSpPr>
      <p:grpSpPr>
        <a:xfrm>
          <a:off x="0" y="0"/>
          <a:ext cx="0" cy="0"/>
          <a:chOff x="0" y="0"/>
          <a:chExt cx="0" cy="0"/>
        </a:xfrm>
      </p:grpSpPr>
      <p:grpSp>
        <p:nvGrpSpPr>
          <p:cNvPr id="201" name="Group 201"/>
          <p:cNvGrpSpPr/>
          <p:nvPr/>
        </p:nvGrpSpPr>
        <p:grpSpPr>
          <a:xfrm>
            <a:off x="-644959" y="0"/>
            <a:ext cx="10458654" cy="7117072"/>
            <a:chOff x="0" y="0"/>
            <a:chExt cx="10458653" cy="7117071"/>
          </a:xfrm>
        </p:grpSpPr>
        <p:grpSp>
          <p:nvGrpSpPr>
            <p:cNvPr id="178" name="Group 178"/>
            <p:cNvGrpSpPr/>
            <p:nvPr/>
          </p:nvGrpSpPr>
          <p:grpSpPr>
            <a:xfrm>
              <a:off x="644958" y="0"/>
              <a:ext cx="9144001" cy="6858000"/>
              <a:chOff x="0" y="0"/>
              <a:chExt cx="9144000" cy="6858000"/>
            </a:xfrm>
          </p:grpSpPr>
          <p:grpSp>
            <p:nvGrpSpPr>
              <p:cNvPr id="166" name="Group 166"/>
              <p:cNvGrpSpPr/>
              <p:nvPr/>
            </p:nvGrpSpPr>
            <p:grpSpPr>
              <a:xfrm>
                <a:off x="-1" y="0"/>
                <a:ext cx="2514601" cy="6858000"/>
                <a:chOff x="0" y="0"/>
                <a:chExt cx="2514600" cy="6858000"/>
              </a:xfrm>
            </p:grpSpPr>
            <p:sp>
              <p:nvSpPr>
                <p:cNvPr id="163" name="Shape 163"/>
                <p:cNvSpPr/>
                <p:nvPr/>
              </p:nvSpPr>
              <p:spPr>
                <a:xfrm>
                  <a:off x="914399"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64" name="Shape 164"/>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65" name="Shape 165"/>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170" name="Group 170"/>
              <p:cNvGrpSpPr/>
              <p:nvPr/>
            </p:nvGrpSpPr>
            <p:grpSpPr>
              <a:xfrm>
                <a:off x="422909" y="0"/>
                <a:ext cx="2514601" cy="6858000"/>
                <a:chOff x="0" y="0"/>
                <a:chExt cx="2514600" cy="6858000"/>
              </a:xfrm>
            </p:grpSpPr>
            <p:sp>
              <p:nvSpPr>
                <p:cNvPr id="167" name="Shape 167"/>
                <p:cNvSpPr/>
                <p:nvPr/>
              </p:nvSpPr>
              <p:spPr>
                <a:xfrm>
                  <a:off x="914400" y="0"/>
                  <a:ext cx="1600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68" name="Shape 168"/>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69" name="Shape 169"/>
                <p:cNvSpPr/>
                <p:nvPr/>
              </p:nvSpPr>
              <p:spPr>
                <a:xfrm>
                  <a:off x="2286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174" name="Group 174"/>
              <p:cNvGrpSpPr/>
              <p:nvPr/>
            </p:nvGrpSpPr>
            <p:grpSpPr>
              <a:xfrm>
                <a:off x="6629399" y="0"/>
                <a:ext cx="2514602" cy="6858000"/>
                <a:chOff x="0" y="0"/>
                <a:chExt cx="2514600" cy="6858000"/>
              </a:xfrm>
            </p:grpSpPr>
            <p:sp>
              <p:nvSpPr>
                <p:cNvPr id="171" name="Shape 171"/>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72" name="Shape 172"/>
                <p:cNvSpPr/>
                <p:nvPr/>
              </p:nvSpPr>
              <p:spPr>
                <a:xfrm rot="10800000">
                  <a:off x="2057400" y="0"/>
                  <a:ext cx="457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73" name="Shape 173"/>
                <p:cNvSpPr/>
                <p:nvPr/>
              </p:nvSpPr>
              <p:spPr>
                <a:xfrm rot="10800000">
                  <a:off x="15240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75" name="Shape 175"/>
              <p:cNvSpPr/>
              <p:nvPr/>
            </p:nvSpPr>
            <p:spPr>
              <a:xfrm>
                <a:off x="3810000" y="0"/>
                <a:ext cx="28194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76" name="Shape 176"/>
              <p:cNvSpPr/>
              <p:nvPr/>
            </p:nvSpPr>
            <p:spPr>
              <a:xfrm>
                <a:off x="2895599"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77" name="Shape 177"/>
              <p:cNvSpPr/>
              <p:nvPr/>
            </p:nvSpPr>
            <p:spPr>
              <a:xfrm>
                <a:off x="3124199" y="0"/>
                <a:ext cx="7620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79" name="Shape 179"/>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80" name="Shape 180"/>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81" name="Shape 181"/>
            <p:cNvSpPr/>
            <p:nvPr/>
          </p:nvSpPr>
          <p:spPr>
            <a:xfrm>
              <a:off x="621207" y="5640778"/>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82" name="Shape 182"/>
            <p:cNvSpPr/>
            <p:nvPr/>
          </p:nvSpPr>
          <p:spPr>
            <a:xfrm>
              <a:off x="633083" y="5284518"/>
              <a:ext cx="9144001" cy="1467357"/>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83" name="Shape 183"/>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84" name="Shape 184"/>
            <p:cNvSpPr/>
            <p:nvPr/>
          </p:nvSpPr>
          <p:spPr>
            <a:xfrm rot="1800000">
              <a:off x="3641123"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85" name="Shape 185"/>
            <p:cNvSpPr/>
            <p:nvPr/>
          </p:nvSpPr>
          <p:spPr>
            <a:xfrm rot="1800000">
              <a:off x="4365023"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86" name="Shape 186"/>
            <p:cNvSpPr/>
            <p:nvPr/>
          </p:nvSpPr>
          <p:spPr>
            <a:xfrm rot="1800000">
              <a:off x="4374549" y="15924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87" name="Shape 187"/>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88" name="Shape 188"/>
            <p:cNvSpPr/>
            <p:nvPr/>
          </p:nvSpPr>
          <p:spPr>
            <a:xfrm rot="1800000">
              <a:off x="5107972" y="53833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89" name="Shape 189"/>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0" name="Shape 190"/>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1" name="Shape 191"/>
            <p:cNvSpPr/>
            <p:nvPr/>
          </p:nvSpPr>
          <p:spPr>
            <a:xfrm rot="1800000">
              <a:off x="697899" y="28497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2" name="Shape 192"/>
            <p:cNvSpPr/>
            <p:nvPr/>
          </p:nvSpPr>
          <p:spPr>
            <a:xfrm rot="1800000">
              <a:off x="1421798" y="412607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3" name="Shape 193"/>
            <p:cNvSpPr/>
            <p:nvPr/>
          </p:nvSpPr>
          <p:spPr>
            <a:xfrm rot="1800000">
              <a:off x="2155223" y="54119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4" name="Shape 194"/>
            <p:cNvSpPr/>
            <p:nvPr/>
          </p:nvSpPr>
          <p:spPr>
            <a:xfrm rot="1800000">
              <a:off x="2174274"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5" name="Shape 195"/>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6" name="Shape 196"/>
            <p:cNvSpPr/>
            <p:nvPr/>
          </p:nvSpPr>
          <p:spPr>
            <a:xfrm rot="1800000">
              <a:off x="7451125" y="41451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7" name="Shape 197"/>
            <p:cNvSpPr/>
            <p:nvPr/>
          </p:nvSpPr>
          <p:spPr>
            <a:xfrm rot="1800000">
              <a:off x="8194075"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8" name="Shape 198"/>
            <p:cNvSpPr/>
            <p:nvPr/>
          </p:nvSpPr>
          <p:spPr>
            <a:xfrm rot="1800000">
              <a:off x="8194075" y="28687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99" name="Shape 199"/>
            <p:cNvSpPr/>
            <p:nvPr/>
          </p:nvSpPr>
          <p:spPr>
            <a:xfrm rot="1800000">
              <a:off x="8951479" y="4055629"/>
              <a:ext cx="1243409"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00" name="Shape 200"/>
            <p:cNvSpPr/>
            <p:nvPr/>
          </p:nvSpPr>
          <p:spPr>
            <a:xfrm rot="1800000">
              <a:off x="8951729" y="1511524"/>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202" name="Shape 202"/>
          <p:cNvSpPr/>
          <p:nvPr/>
        </p:nvSpPr>
        <p:spPr>
          <a:xfrm>
            <a:off x="4561242" y="-21512"/>
            <a:ext cx="3679116" cy="6271842"/>
          </a:xfrm>
          <a:prstGeom prst="rect">
            <a:avLst/>
          </a:prstGeom>
          <a:solidFill>
            <a:srgbClr val="F5F5F5"/>
          </a:solidFill>
          <a:ln w="15875">
            <a:solidFill>
              <a:srgbClr val="8B7B57"/>
            </a:solidFill>
            <a:round/>
          </a:ln>
        </p:spPr>
        <p:txBody>
          <a:bodyPr lIns="0" tIns="0" rIns="0" bIns="0" anchor="ctr"/>
          <a:lstStyle/>
          <a:p>
            <a:pPr lvl="0" algn="ctr">
              <a:defRPr>
                <a:solidFill>
                  <a:srgbClr val="FFFFFF"/>
                </a:solidFill>
                <a:uFill>
                  <a:solidFill>
                    <a:srgbClr val="FFFFFF"/>
                  </a:solidFill>
                </a:uFill>
              </a:defRPr>
            </a:pPr>
            <a:endParaRPr/>
          </a:p>
        </p:txBody>
      </p:sp>
      <p:sp>
        <p:nvSpPr>
          <p:cNvPr id="203" name="Shape 203"/>
          <p:cNvSpPr/>
          <p:nvPr/>
        </p:nvSpPr>
        <p:spPr>
          <a:xfrm>
            <a:off x="4649096" y="-21511"/>
            <a:ext cx="3505201" cy="623940"/>
          </a:xfrm>
          <a:prstGeom prst="rect">
            <a:avLst/>
          </a:prstGeom>
          <a:solidFill>
            <a:srgbClr val="9B2D1F"/>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04" name="Shape 204"/>
          <p:cNvSpPr/>
          <p:nvPr/>
        </p:nvSpPr>
        <p:spPr>
          <a:xfrm>
            <a:off x="905570" y="601882"/>
            <a:ext cx="3562258" cy="5648447"/>
          </a:xfrm>
          <a:prstGeom prst="rect">
            <a:avLst/>
          </a:prstGeom>
          <a:solidFill>
            <a:srgbClr val="FFFFFF"/>
          </a:solidFill>
          <a:ln w="3175">
            <a:solidFill>
              <a:srgbClr val="353232"/>
            </a:solidFill>
            <a:round/>
          </a:ln>
        </p:spPr>
        <p:txBody>
          <a:bodyPr lIns="0" tIns="0" rIns="0" bIns="0" anchor="ctr"/>
          <a:lstStyle/>
          <a:p>
            <a:pPr lvl="0" algn="ctr">
              <a:defRPr>
                <a:solidFill>
                  <a:srgbClr val="FFFFFF"/>
                </a:solidFill>
                <a:uFill>
                  <a:solidFill>
                    <a:srgbClr val="FFFFFF"/>
                  </a:solidFill>
                </a:uFill>
              </a:defRPr>
            </a:pPr>
            <a:endParaRPr/>
          </a:p>
        </p:txBody>
      </p:sp>
      <p:sp>
        <p:nvSpPr>
          <p:cNvPr id="205" name="Shape 205"/>
          <p:cNvSpPr/>
          <p:nvPr/>
        </p:nvSpPr>
        <p:spPr>
          <a:xfrm>
            <a:off x="4650888" y="6088284"/>
            <a:ext cx="3505201" cy="81741"/>
          </a:xfrm>
          <a:prstGeom prst="rect">
            <a:avLst/>
          </a:prstGeom>
          <a:solidFill>
            <a:srgbClr val="D34817"/>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06" name="Shape 206"/>
          <p:cNvSpPr>
            <a:spLocks noGrp="1"/>
          </p:cNvSpPr>
          <p:nvPr>
            <p:ph type="title"/>
          </p:nvPr>
        </p:nvSpPr>
        <p:spPr>
          <a:xfrm>
            <a:off x="4734423" y="946404"/>
            <a:ext cx="3300985" cy="3177541"/>
          </a:xfrm>
          <a:prstGeom prst="rect">
            <a:avLst/>
          </a:prstGeom>
        </p:spPr>
        <p:txBody>
          <a:bodyPr anchor="b"/>
          <a:lstStyle>
            <a:lvl1pPr>
              <a:defRPr sz="2800"/>
            </a:lvl1pPr>
          </a:lstStyle>
          <a:p>
            <a:pPr lvl="0">
              <a:defRPr sz="1800">
                <a:solidFill>
                  <a:srgbClr val="000000"/>
                </a:solidFill>
                <a:uFillTx/>
              </a:defRPr>
            </a:pPr>
            <a:r>
              <a:rPr sz="2800">
                <a:solidFill>
                  <a:srgbClr val="D34817"/>
                </a:solidFill>
                <a:uFill>
                  <a:solidFill>
                    <a:srgbClr val="D34817"/>
                  </a:solidFill>
                </a:uFill>
              </a:rPr>
              <a:t>Title Text</a:t>
            </a:r>
          </a:p>
        </p:txBody>
      </p:sp>
      <p:sp>
        <p:nvSpPr>
          <p:cNvPr id="207" name="Shape 207"/>
          <p:cNvSpPr>
            <a:spLocks noGrp="1"/>
          </p:cNvSpPr>
          <p:nvPr>
            <p:ph type="body" idx="1"/>
          </p:nvPr>
        </p:nvSpPr>
        <p:spPr>
          <a:xfrm>
            <a:off x="4734629" y="4133088"/>
            <a:ext cx="3300574" cy="2724912"/>
          </a:xfrm>
          <a:prstGeom prst="rect">
            <a:avLst/>
          </a:prstGeom>
        </p:spPr>
        <p:txBody>
          <a:bodyPr/>
          <a:lstStyle>
            <a:lvl1pPr marL="0" indent="0">
              <a:spcBef>
                <a:spcPts val="300"/>
              </a:spcBef>
              <a:buClrTx/>
              <a:buSzTx/>
              <a:buFontTx/>
              <a:buNone/>
              <a:defRPr sz="1600">
                <a:solidFill>
                  <a:srgbClr val="424242"/>
                </a:solidFill>
                <a:uFill>
                  <a:solidFill>
                    <a:srgbClr val="424242"/>
                  </a:solidFill>
                </a:uFill>
              </a:defRPr>
            </a:lvl1pPr>
            <a:lvl2pPr marL="0" indent="457200">
              <a:spcBef>
                <a:spcPts val="300"/>
              </a:spcBef>
              <a:buClrTx/>
              <a:buSzTx/>
              <a:buFontTx/>
              <a:buNone/>
              <a:defRPr sz="1600">
                <a:solidFill>
                  <a:srgbClr val="424242"/>
                </a:solidFill>
                <a:uFill>
                  <a:solidFill>
                    <a:srgbClr val="424242"/>
                  </a:solidFill>
                </a:uFill>
              </a:defRPr>
            </a:lvl2pPr>
            <a:lvl3pPr marL="0" indent="914400">
              <a:spcBef>
                <a:spcPts val="300"/>
              </a:spcBef>
              <a:buClrTx/>
              <a:buSzTx/>
              <a:buFontTx/>
              <a:buNone/>
              <a:defRPr sz="1600">
                <a:solidFill>
                  <a:srgbClr val="424242"/>
                </a:solidFill>
                <a:uFill>
                  <a:solidFill>
                    <a:srgbClr val="424242"/>
                  </a:solidFill>
                </a:uFill>
              </a:defRPr>
            </a:lvl3pPr>
            <a:lvl4pPr marL="0" indent="1371600">
              <a:spcBef>
                <a:spcPts val="300"/>
              </a:spcBef>
              <a:buClrTx/>
              <a:buSzTx/>
              <a:buFontTx/>
              <a:buNone/>
              <a:defRPr sz="1600">
                <a:solidFill>
                  <a:srgbClr val="424242"/>
                </a:solidFill>
                <a:uFill>
                  <a:solidFill>
                    <a:srgbClr val="424242"/>
                  </a:solidFill>
                </a:uFill>
              </a:defRPr>
            </a:lvl4pPr>
            <a:lvl5pPr marL="0" indent="1828800">
              <a:spcBef>
                <a:spcPts val="300"/>
              </a:spcBef>
              <a:buClrTx/>
              <a:buSzTx/>
              <a:buFontTx/>
              <a:buNone/>
              <a:defRPr sz="1600">
                <a:solidFill>
                  <a:srgbClr val="424242"/>
                </a:solidFill>
                <a:uFill>
                  <a:solidFill>
                    <a:srgbClr val="424242"/>
                  </a:solidFill>
                </a:uFill>
              </a:defRPr>
            </a:lvl5pPr>
          </a:lstStyle>
          <a:p>
            <a:pPr lvl="0">
              <a:defRPr sz="1800">
                <a:solidFill>
                  <a:srgbClr val="000000"/>
                </a:solidFill>
                <a:uFillTx/>
              </a:defRPr>
            </a:pPr>
            <a:r>
              <a:rPr sz="1600">
                <a:solidFill>
                  <a:srgbClr val="424242"/>
                </a:solidFill>
                <a:uFill>
                  <a:solidFill>
                    <a:srgbClr val="424242"/>
                  </a:solidFill>
                </a:uFill>
              </a:rPr>
              <a:t>Body Level One</a:t>
            </a:r>
          </a:p>
          <a:p>
            <a:pPr lvl="1">
              <a:defRPr sz="1800">
                <a:solidFill>
                  <a:srgbClr val="000000"/>
                </a:solidFill>
                <a:uFillTx/>
              </a:defRPr>
            </a:pPr>
            <a:r>
              <a:rPr sz="1600">
                <a:solidFill>
                  <a:srgbClr val="424242"/>
                </a:solidFill>
                <a:uFill>
                  <a:solidFill>
                    <a:srgbClr val="424242"/>
                  </a:solidFill>
                </a:uFill>
              </a:rPr>
              <a:t>Body Level Two</a:t>
            </a:r>
          </a:p>
          <a:p>
            <a:pPr lvl="2">
              <a:defRPr sz="1800">
                <a:solidFill>
                  <a:srgbClr val="000000"/>
                </a:solidFill>
                <a:uFillTx/>
              </a:defRPr>
            </a:pPr>
            <a:r>
              <a:rPr sz="1600">
                <a:solidFill>
                  <a:srgbClr val="424242"/>
                </a:solidFill>
                <a:uFill>
                  <a:solidFill>
                    <a:srgbClr val="424242"/>
                  </a:solidFill>
                </a:uFill>
              </a:rPr>
              <a:t>Body Level Three</a:t>
            </a:r>
          </a:p>
          <a:p>
            <a:pPr lvl="3">
              <a:defRPr sz="1800">
                <a:solidFill>
                  <a:srgbClr val="000000"/>
                </a:solidFill>
                <a:uFillTx/>
              </a:defRPr>
            </a:pPr>
            <a:r>
              <a:rPr sz="1600">
                <a:solidFill>
                  <a:srgbClr val="424242"/>
                </a:solidFill>
                <a:uFill>
                  <a:solidFill>
                    <a:srgbClr val="424242"/>
                  </a:solidFill>
                </a:uFill>
              </a:rPr>
              <a:t>Body Level Four</a:t>
            </a:r>
          </a:p>
          <a:p>
            <a:pPr lvl="4">
              <a:defRPr sz="1800">
                <a:solidFill>
                  <a:srgbClr val="000000"/>
                </a:solidFill>
                <a:uFillTx/>
              </a:defRPr>
            </a:pPr>
            <a:r>
              <a:rPr sz="1600">
                <a:solidFill>
                  <a:srgbClr val="424242"/>
                </a:solidFill>
                <a:uFill>
                  <a:solidFill>
                    <a:srgbClr val="424242"/>
                  </a:solidFill>
                </a:uFill>
              </a:rPr>
              <a:t>Body Level Five</a:t>
            </a:r>
          </a:p>
        </p:txBody>
      </p:sp>
      <p:sp>
        <p:nvSpPr>
          <p:cNvPr id="208" name="Shape 20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D7CA"/>
            </a:gs>
            <a:gs pos="62000">
              <a:srgbClr val="A09B8F"/>
            </a:gs>
            <a:gs pos="100000">
              <a:srgbClr val="8E897C"/>
            </a:gs>
          </a:gsLst>
          <a:lin ang="5400000" scaled="0"/>
        </a:gradFill>
        <a:effectLst/>
      </p:bgPr>
    </p:bg>
    <p:spTree>
      <p:nvGrpSpPr>
        <p:cNvPr id="1" name=""/>
        <p:cNvGrpSpPr/>
        <p:nvPr/>
      </p:nvGrpSpPr>
      <p:grpSpPr>
        <a:xfrm>
          <a:off x="0" y="0"/>
          <a:ext cx="0" cy="0"/>
          <a:chOff x="0" y="0"/>
          <a:chExt cx="0" cy="0"/>
        </a:xfrm>
      </p:grpSpPr>
      <p:grpSp>
        <p:nvGrpSpPr>
          <p:cNvPr id="40" name="Group 40"/>
          <p:cNvGrpSpPr/>
          <p:nvPr/>
        </p:nvGrpSpPr>
        <p:grpSpPr>
          <a:xfrm>
            <a:off x="-567355" y="0"/>
            <a:ext cx="10458654" cy="7117072"/>
            <a:chOff x="0" y="0"/>
            <a:chExt cx="10458653" cy="7117071"/>
          </a:xfrm>
        </p:grpSpPr>
        <p:grpSp>
          <p:nvGrpSpPr>
            <p:cNvPr id="17" name="Group 17"/>
            <p:cNvGrpSpPr/>
            <p:nvPr/>
          </p:nvGrpSpPr>
          <p:grpSpPr>
            <a:xfrm>
              <a:off x="644958" y="0"/>
              <a:ext cx="9144001" cy="6858000"/>
              <a:chOff x="0" y="0"/>
              <a:chExt cx="9144000" cy="6858000"/>
            </a:xfrm>
          </p:grpSpPr>
          <p:grpSp>
            <p:nvGrpSpPr>
              <p:cNvPr id="5" name="Group 5"/>
              <p:cNvGrpSpPr/>
              <p:nvPr/>
            </p:nvGrpSpPr>
            <p:grpSpPr>
              <a:xfrm>
                <a:off x="-1" y="0"/>
                <a:ext cx="2514601" cy="6858000"/>
                <a:chOff x="0" y="0"/>
                <a:chExt cx="2514600" cy="6858000"/>
              </a:xfrm>
            </p:grpSpPr>
            <p:sp>
              <p:nvSpPr>
                <p:cNvPr id="2" name="Shape 2"/>
                <p:cNvSpPr/>
                <p:nvPr/>
              </p:nvSpPr>
              <p:spPr>
                <a:xfrm>
                  <a:off x="914400" y="0"/>
                  <a:ext cx="1600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 name="Shape 3"/>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4" name="Shape 4"/>
                <p:cNvSpPr/>
                <p:nvPr/>
              </p:nvSpPr>
              <p:spPr>
                <a:xfrm>
                  <a:off x="2286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9" name="Group 9"/>
              <p:cNvGrpSpPr/>
              <p:nvPr/>
            </p:nvGrpSpPr>
            <p:grpSpPr>
              <a:xfrm>
                <a:off x="422909" y="0"/>
                <a:ext cx="2514601" cy="6858000"/>
                <a:chOff x="0" y="0"/>
                <a:chExt cx="2514600" cy="6858000"/>
              </a:xfrm>
            </p:grpSpPr>
            <p:sp>
              <p:nvSpPr>
                <p:cNvPr id="6" name="Shape 6"/>
                <p:cNvSpPr/>
                <p:nvPr/>
              </p:nvSpPr>
              <p:spPr>
                <a:xfrm>
                  <a:off x="914400" y="0"/>
                  <a:ext cx="1600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 name="Shape 7"/>
                <p:cNvSpPr/>
                <p:nvPr/>
              </p:nvSpPr>
              <p:spPr>
                <a:xfrm>
                  <a:off x="-1" y="0"/>
                  <a:ext cx="457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 name="Shape 8"/>
                <p:cNvSpPr/>
                <p:nvPr/>
              </p:nvSpPr>
              <p:spPr>
                <a:xfrm>
                  <a:off x="2286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13" name="Group 13"/>
              <p:cNvGrpSpPr/>
              <p:nvPr/>
            </p:nvGrpSpPr>
            <p:grpSpPr>
              <a:xfrm>
                <a:off x="6629399" y="0"/>
                <a:ext cx="2514602" cy="6858000"/>
                <a:chOff x="0" y="0"/>
                <a:chExt cx="2514600" cy="6858000"/>
              </a:xfrm>
            </p:grpSpPr>
            <p:sp>
              <p:nvSpPr>
                <p:cNvPr id="10" name="Shape 10"/>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1" name="Shape 11"/>
                <p:cNvSpPr/>
                <p:nvPr/>
              </p:nvSpPr>
              <p:spPr>
                <a:xfrm rot="10800000">
                  <a:off x="2057400" y="0"/>
                  <a:ext cx="457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2" name="Shape 12"/>
                <p:cNvSpPr/>
                <p:nvPr/>
              </p:nvSpPr>
              <p:spPr>
                <a:xfrm rot="10800000">
                  <a:off x="15240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4" name="Shape 14"/>
              <p:cNvSpPr/>
              <p:nvPr/>
            </p:nvSpPr>
            <p:spPr>
              <a:xfrm>
                <a:off x="3810000" y="0"/>
                <a:ext cx="28194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 name="Shape 15"/>
              <p:cNvSpPr/>
              <p:nvPr/>
            </p:nvSpPr>
            <p:spPr>
              <a:xfrm>
                <a:off x="2895600" y="0"/>
                <a:ext cx="4572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6" name="Shape 16"/>
              <p:cNvSpPr/>
              <p:nvPr/>
            </p:nvSpPr>
            <p:spPr>
              <a:xfrm>
                <a:off x="3124200" y="0"/>
                <a:ext cx="762000" cy="6858000"/>
              </a:xfrm>
              <a:prstGeom prst="rect">
                <a:avLst/>
              </a:prstGeom>
              <a:solidFill>
                <a:srgbClr val="FFFFFF">
                  <a:alpha val="10000"/>
                </a:srgbClr>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8" name="Shape 18"/>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19" name="Shape 19"/>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20" name="Shape 20"/>
            <p:cNvSpPr/>
            <p:nvPr/>
          </p:nvSpPr>
          <p:spPr>
            <a:xfrm>
              <a:off x="621207" y="5640778"/>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21" name="Shape 21"/>
            <p:cNvSpPr/>
            <p:nvPr/>
          </p:nvSpPr>
          <p:spPr>
            <a:xfrm>
              <a:off x="633083" y="5284518"/>
              <a:ext cx="9144001" cy="1467357"/>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22" name="Shape 22"/>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0" tIns="0" rIns="0" bIns="0" numCol="1" anchor="ctr">
              <a:noAutofit/>
            </a:bodyPr>
            <a:lstStyle/>
            <a:p>
              <a:pPr lvl="0" algn="ctr"/>
              <a:endParaRPr/>
            </a:p>
          </p:txBody>
        </p:sp>
        <p:sp>
          <p:nvSpPr>
            <p:cNvPr id="23" name="Shape 23"/>
            <p:cNvSpPr/>
            <p:nvPr/>
          </p:nvSpPr>
          <p:spPr>
            <a:xfrm rot="1800000">
              <a:off x="3641123"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4" name="Shape 24"/>
            <p:cNvSpPr/>
            <p:nvPr/>
          </p:nvSpPr>
          <p:spPr>
            <a:xfrm rot="1800000">
              <a:off x="4365023"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5" name="Shape 25"/>
            <p:cNvSpPr/>
            <p:nvPr/>
          </p:nvSpPr>
          <p:spPr>
            <a:xfrm rot="1800000">
              <a:off x="4374549" y="15924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6" name="Shape 26"/>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7" name="Shape 27"/>
            <p:cNvSpPr/>
            <p:nvPr/>
          </p:nvSpPr>
          <p:spPr>
            <a:xfrm rot="1800000">
              <a:off x="5107972" y="53833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8" name="Shape 28"/>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29" name="Shape 29"/>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0" name="Shape 30"/>
            <p:cNvSpPr/>
            <p:nvPr/>
          </p:nvSpPr>
          <p:spPr>
            <a:xfrm rot="1800000">
              <a:off x="697899" y="28497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1" name="Shape 31"/>
            <p:cNvSpPr/>
            <p:nvPr/>
          </p:nvSpPr>
          <p:spPr>
            <a:xfrm rot="1800000">
              <a:off x="1421798" y="412607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2" name="Shape 32"/>
            <p:cNvSpPr/>
            <p:nvPr/>
          </p:nvSpPr>
          <p:spPr>
            <a:xfrm rot="1800000">
              <a:off x="2155223" y="54119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3" name="Shape 33"/>
            <p:cNvSpPr/>
            <p:nvPr/>
          </p:nvSpPr>
          <p:spPr>
            <a:xfrm rot="1800000">
              <a:off x="2174274" y="28592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4" name="Shape 34"/>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5" name="Shape 35"/>
            <p:cNvSpPr/>
            <p:nvPr/>
          </p:nvSpPr>
          <p:spPr>
            <a:xfrm rot="1800000">
              <a:off x="7451125" y="414512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6" name="Shape 36"/>
            <p:cNvSpPr/>
            <p:nvPr/>
          </p:nvSpPr>
          <p:spPr>
            <a:xfrm rot="1800000">
              <a:off x="8194075"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7" name="Shape 37"/>
            <p:cNvSpPr/>
            <p:nvPr/>
          </p:nvSpPr>
          <p:spPr>
            <a:xfrm rot="1800000">
              <a:off x="8194075" y="28687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8" name="Shape 38"/>
            <p:cNvSpPr/>
            <p:nvPr/>
          </p:nvSpPr>
          <p:spPr>
            <a:xfrm rot="1800000">
              <a:off x="8951479" y="4055629"/>
              <a:ext cx="1243409"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9" name="Shape 39"/>
            <p:cNvSpPr/>
            <p:nvPr/>
          </p:nvSpPr>
          <p:spPr>
            <a:xfrm rot="1800000">
              <a:off x="8951729" y="1511524"/>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41" name="Shape 41"/>
          <p:cNvSpPr/>
          <p:nvPr/>
        </p:nvSpPr>
        <p:spPr>
          <a:xfrm>
            <a:off x="457200" y="333486"/>
            <a:ext cx="8229600" cy="6185649"/>
          </a:xfrm>
          <a:prstGeom prst="rect">
            <a:avLst/>
          </a:prstGeom>
          <a:solidFill>
            <a:srgbClr val="FFFFFF"/>
          </a:solidFill>
          <a:ln w="6350">
            <a:solidFill/>
            <a:round/>
          </a:ln>
        </p:spPr>
        <p:txBody>
          <a:bodyPr lIns="0" tIns="0" rIns="0" bIns="0" anchor="ctr"/>
          <a:lstStyle/>
          <a:p>
            <a:pPr lvl="0" algn="ctr">
              <a:defRPr>
                <a:solidFill>
                  <a:srgbClr val="FFFFFF"/>
                </a:solidFill>
                <a:uFill>
                  <a:solidFill>
                    <a:srgbClr val="FFFFFF"/>
                  </a:solidFill>
                </a:uFill>
              </a:defRPr>
            </a:pPr>
            <a:endParaRPr/>
          </a:p>
        </p:txBody>
      </p:sp>
      <p:sp>
        <p:nvSpPr>
          <p:cNvPr id="42" name="Shape 42"/>
          <p:cNvSpPr/>
          <p:nvPr/>
        </p:nvSpPr>
        <p:spPr>
          <a:xfrm>
            <a:off x="4561242" y="-21511"/>
            <a:ext cx="3679116" cy="699244"/>
          </a:xfrm>
          <a:prstGeom prst="rect">
            <a:avLst/>
          </a:prstGeom>
          <a:solidFill>
            <a:srgbClr val="F5F5F5"/>
          </a:solidFill>
          <a:ln w="15875">
            <a:solidFill>
              <a:srgbClr val="8B7B57"/>
            </a:solidFill>
            <a:round/>
          </a:ln>
        </p:spPr>
        <p:txBody>
          <a:bodyPr lIns="0" tIns="0" rIns="0" bIns="0" anchor="ctr"/>
          <a:lstStyle/>
          <a:p>
            <a:pPr lvl="0" algn="ctr">
              <a:defRPr>
                <a:solidFill>
                  <a:srgbClr val="FFFFFF"/>
                </a:solidFill>
                <a:uFill>
                  <a:solidFill>
                    <a:srgbClr val="FFFFFF"/>
                  </a:solidFill>
                </a:uFill>
              </a:defRPr>
            </a:pPr>
            <a:endParaRPr/>
          </a:p>
        </p:txBody>
      </p:sp>
      <p:sp>
        <p:nvSpPr>
          <p:cNvPr id="43" name="Shape 43"/>
          <p:cNvSpPr/>
          <p:nvPr/>
        </p:nvSpPr>
        <p:spPr>
          <a:xfrm>
            <a:off x="4649096" y="-21511"/>
            <a:ext cx="3505201" cy="623940"/>
          </a:xfrm>
          <a:prstGeom prst="rect">
            <a:avLst/>
          </a:prstGeom>
          <a:solidFill>
            <a:srgbClr val="9B2D1F"/>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4" name="Shape 44"/>
          <p:cNvSpPr>
            <a:spLocks noGrp="1"/>
          </p:cNvSpPr>
          <p:nvPr>
            <p:ph type="title"/>
          </p:nvPr>
        </p:nvSpPr>
        <p:spPr>
          <a:xfrm>
            <a:off x="6629400" y="172897"/>
            <a:ext cx="1484453" cy="649484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solidFill>
                  <a:srgbClr val="000000"/>
                </a:solidFill>
                <a:uFillTx/>
              </a:defRPr>
            </a:pPr>
            <a:r>
              <a:rPr sz="4000">
                <a:solidFill>
                  <a:srgbClr val="D34817"/>
                </a:solidFill>
                <a:uFill>
                  <a:solidFill>
                    <a:srgbClr val="D34817"/>
                  </a:solidFill>
                </a:uFill>
              </a:rPr>
              <a:t>Title Text</a:t>
            </a:r>
          </a:p>
        </p:txBody>
      </p:sp>
      <p:sp>
        <p:nvSpPr>
          <p:cNvPr id="45" name="Shape 45"/>
          <p:cNvSpPr>
            <a:spLocks noGrp="1"/>
          </p:cNvSpPr>
          <p:nvPr>
            <p:ph type="body" idx="1"/>
          </p:nvPr>
        </p:nvSpPr>
        <p:spPr>
          <a:xfrm>
            <a:off x="1053295" y="1030147"/>
            <a:ext cx="5423705" cy="582785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defRPr sz="1800">
                <a:solidFill>
                  <a:srgbClr val="000000"/>
                </a:solidFill>
                <a:uFillTx/>
              </a:defRPr>
            </a:pPr>
            <a:r>
              <a:rPr sz="2400">
                <a:solidFill>
                  <a:srgbClr val="696464"/>
                </a:solidFill>
                <a:uFill>
                  <a:solidFill>
                    <a:srgbClr val="696464"/>
                  </a:solidFill>
                </a:uFill>
              </a:rPr>
              <a:t>Body Level One</a:t>
            </a:r>
          </a:p>
          <a:p>
            <a:pPr lvl="1">
              <a:defRPr sz="1800">
                <a:solidFill>
                  <a:srgbClr val="000000"/>
                </a:solidFill>
                <a:uFillTx/>
              </a:defRPr>
            </a:pPr>
            <a:r>
              <a:rPr sz="2400">
                <a:solidFill>
                  <a:srgbClr val="696464"/>
                </a:solidFill>
                <a:uFill>
                  <a:solidFill>
                    <a:srgbClr val="696464"/>
                  </a:solidFill>
                </a:uFill>
              </a:rPr>
              <a:t>Body Level Two</a:t>
            </a:r>
          </a:p>
          <a:p>
            <a:pPr lvl="2">
              <a:defRPr sz="1800">
                <a:solidFill>
                  <a:srgbClr val="000000"/>
                </a:solidFill>
                <a:uFillTx/>
              </a:defRPr>
            </a:pPr>
            <a:r>
              <a:rPr sz="2400">
                <a:solidFill>
                  <a:srgbClr val="696464"/>
                </a:solidFill>
                <a:uFill>
                  <a:solidFill>
                    <a:srgbClr val="696464"/>
                  </a:solidFill>
                </a:uFill>
              </a:rPr>
              <a:t>Body Level Three</a:t>
            </a:r>
          </a:p>
          <a:p>
            <a:pPr lvl="3">
              <a:defRPr sz="1800">
                <a:solidFill>
                  <a:srgbClr val="000000"/>
                </a:solidFill>
                <a:uFillTx/>
              </a:defRPr>
            </a:pPr>
            <a:r>
              <a:rPr sz="2400">
                <a:solidFill>
                  <a:srgbClr val="696464"/>
                </a:solidFill>
                <a:uFill>
                  <a:solidFill>
                    <a:srgbClr val="696464"/>
                  </a:solidFill>
                </a:uFill>
              </a:rPr>
              <a:t>Body Level Four</a:t>
            </a:r>
          </a:p>
          <a:p>
            <a:pPr lvl="4">
              <a:defRPr sz="1800">
                <a:solidFill>
                  <a:srgbClr val="000000"/>
                </a:solidFill>
                <a:uFillTx/>
              </a:defRPr>
            </a:pPr>
            <a:r>
              <a:rPr sz="2400">
                <a:solidFill>
                  <a:srgbClr val="696464"/>
                </a:solidFill>
                <a:uFill>
                  <a:solidFill>
                    <a:srgbClr val="696464"/>
                  </a:solidFill>
                </a:uFill>
              </a:rPr>
              <a:t>Body Level Five</a:t>
            </a:r>
          </a:p>
        </p:txBody>
      </p:sp>
      <p:sp>
        <p:nvSpPr>
          <p:cNvPr id="46" name="Shape 46"/>
          <p:cNvSpPr>
            <a:spLocks noGrp="1"/>
          </p:cNvSpPr>
          <p:nvPr>
            <p:ph type="sldNum" sz="quarter" idx="2"/>
          </p:nvPr>
        </p:nvSpPr>
        <p:spPr>
          <a:xfrm>
            <a:off x="4649096" y="266083"/>
            <a:ext cx="1332157" cy="281941"/>
          </a:xfrm>
          <a:prstGeom prst="rect">
            <a:avLst/>
          </a:prstGeom>
          <a:ln w="12700">
            <a:miter lim="400000"/>
          </a:ln>
        </p:spPr>
        <p:txBody>
          <a:bodyPr lIns="45719" rIns="45719" anchor="ctr">
            <a:spAutoFit/>
          </a:bodyPr>
          <a:lstStyle>
            <a:lvl1pPr>
              <a:defRPr sz="1200">
                <a:solidFill>
                  <a:srgbClr val="FEFEFE"/>
                </a:solidFill>
                <a:uFill>
                  <a:solidFill>
                    <a:srgbClr val="FEFEFE"/>
                  </a:solidFill>
                </a:uFill>
              </a:defRPr>
            </a:lvl1pPr>
          </a:lstStyle>
          <a:p>
            <a:pPr lvl="0"/>
            <a:fld id="{86CB4B4D-7CA3-9044-876B-883B54F8677D}" type="slidenum">
              <a:t>‹#›</a:t>
            </a:fld>
            <a:endParaRPr/>
          </a:p>
        </p:txBody>
      </p:sp>
    </p:spTree>
    <p:extLst>
      <p:ext uri="{BB962C8B-B14F-4D97-AF65-F5344CB8AC3E}">
        <p14:creationId xmlns:p14="http://schemas.microsoft.com/office/powerpoint/2010/main" val="200317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defRPr sz="4000">
          <a:solidFill>
            <a:srgbClr val="D34817"/>
          </a:solidFill>
          <a:uFill>
            <a:solidFill>
              <a:srgbClr val="D34817"/>
            </a:solidFill>
          </a:uFill>
          <a:latin typeface="Century Gothic"/>
          <a:ea typeface="Century Gothic"/>
          <a:cs typeface="Century Gothic"/>
          <a:sym typeface="Century Gothic"/>
        </a:defRPr>
      </a:lvl1pPr>
      <a:lvl2pPr>
        <a:defRPr sz="4000">
          <a:solidFill>
            <a:srgbClr val="D34817"/>
          </a:solidFill>
          <a:uFill>
            <a:solidFill>
              <a:srgbClr val="D34817"/>
            </a:solidFill>
          </a:uFill>
          <a:latin typeface="Century Gothic"/>
          <a:ea typeface="Century Gothic"/>
          <a:cs typeface="Century Gothic"/>
          <a:sym typeface="Century Gothic"/>
        </a:defRPr>
      </a:lvl2pPr>
      <a:lvl3pPr>
        <a:defRPr sz="4000">
          <a:solidFill>
            <a:srgbClr val="D34817"/>
          </a:solidFill>
          <a:uFill>
            <a:solidFill>
              <a:srgbClr val="D34817"/>
            </a:solidFill>
          </a:uFill>
          <a:latin typeface="Century Gothic"/>
          <a:ea typeface="Century Gothic"/>
          <a:cs typeface="Century Gothic"/>
          <a:sym typeface="Century Gothic"/>
        </a:defRPr>
      </a:lvl3pPr>
      <a:lvl4pPr>
        <a:defRPr sz="4000">
          <a:solidFill>
            <a:srgbClr val="D34817"/>
          </a:solidFill>
          <a:uFill>
            <a:solidFill>
              <a:srgbClr val="D34817"/>
            </a:solidFill>
          </a:uFill>
          <a:latin typeface="Century Gothic"/>
          <a:ea typeface="Century Gothic"/>
          <a:cs typeface="Century Gothic"/>
          <a:sym typeface="Century Gothic"/>
        </a:defRPr>
      </a:lvl4pPr>
      <a:lvl5pPr>
        <a:defRPr sz="4000">
          <a:solidFill>
            <a:srgbClr val="D34817"/>
          </a:solidFill>
          <a:uFill>
            <a:solidFill>
              <a:srgbClr val="D34817"/>
            </a:solidFill>
          </a:uFill>
          <a:latin typeface="Century Gothic"/>
          <a:ea typeface="Century Gothic"/>
          <a:cs typeface="Century Gothic"/>
          <a:sym typeface="Century Gothic"/>
        </a:defRPr>
      </a:lvl5pPr>
      <a:lvl6pPr>
        <a:defRPr sz="4000">
          <a:solidFill>
            <a:srgbClr val="D34817"/>
          </a:solidFill>
          <a:uFill>
            <a:solidFill>
              <a:srgbClr val="D34817"/>
            </a:solidFill>
          </a:uFill>
          <a:latin typeface="Century Gothic"/>
          <a:ea typeface="Century Gothic"/>
          <a:cs typeface="Century Gothic"/>
          <a:sym typeface="Century Gothic"/>
        </a:defRPr>
      </a:lvl6pPr>
      <a:lvl7pPr>
        <a:defRPr sz="4000">
          <a:solidFill>
            <a:srgbClr val="D34817"/>
          </a:solidFill>
          <a:uFill>
            <a:solidFill>
              <a:srgbClr val="D34817"/>
            </a:solidFill>
          </a:uFill>
          <a:latin typeface="Century Gothic"/>
          <a:ea typeface="Century Gothic"/>
          <a:cs typeface="Century Gothic"/>
          <a:sym typeface="Century Gothic"/>
        </a:defRPr>
      </a:lvl7pPr>
      <a:lvl8pPr>
        <a:defRPr sz="4000">
          <a:solidFill>
            <a:srgbClr val="D34817"/>
          </a:solidFill>
          <a:uFill>
            <a:solidFill>
              <a:srgbClr val="D34817"/>
            </a:solidFill>
          </a:uFill>
          <a:latin typeface="Century Gothic"/>
          <a:ea typeface="Century Gothic"/>
          <a:cs typeface="Century Gothic"/>
          <a:sym typeface="Century Gothic"/>
        </a:defRPr>
      </a:lvl8pPr>
      <a:lvl9pPr>
        <a:defRPr sz="4000">
          <a:solidFill>
            <a:srgbClr val="D34817"/>
          </a:solidFill>
          <a:uFill>
            <a:solidFill>
              <a:srgbClr val="D34817"/>
            </a:solidFill>
          </a:uFill>
          <a:latin typeface="Century Gothic"/>
          <a:ea typeface="Century Gothic"/>
          <a:cs typeface="Century Gothic"/>
          <a:sym typeface="Century Gothic"/>
        </a:defRPr>
      </a:lvl9pPr>
    </p:titleStyle>
    <p:bodyStyle>
      <a:lvl1pPr marL="342900" indent="-274320">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1pPr>
      <a:lvl2pPr marL="665018" indent="-299258">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2pPr>
      <a:lvl3pPr marL="960119" indent="-274319">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3pPr>
      <a:lvl4pPr marL="1200911" indent="-304800">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4pPr>
      <a:lvl5pPr marL="1440180" indent="-342900">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5pPr>
      <a:lvl6pPr marL="1681189" indent="-391885">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6pPr>
      <a:lvl7pPr marL="1882357" indent="-391885">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7pPr>
      <a:lvl8pPr marL="2083525" indent="-391885">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8pPr>
      <a:lvl9pPr marL="2284693" indent="-391885">
        <a:spcBef>
          <a:spcPts val="500"/>
        </a:spcBef>
        <a:buClr>
          <a:srgbClr val="D34817"/>
        </a:buClr>
        <a:buSzPct val="76000"/>
        <a:buFont typeface="Wingdings 2"/>
        <a:buChar char="•"/>
        <a:defRPr sz="2400">
          <a:solidFill>
            <a:srgbClr val="696464"/>
          </a:solidFill>
          <a:uFill>
            <a:solidFill>
              <a:srgbClr val="696464"/>
            </a:solidFill>
          </a:uFill>
          <a:latin typeface="Century Gothic"/>
          <a:ea typeface="Century Gothic"/>
          <a:cs typeface="Century Gothic"/>
          <a:sym typeface="Century Gothic"/>
        </a:defRPr>
      </a:lvl9pPr>
    </p:bodyStyle>
    <p:otherStyle>
      <a:lvl1pPr>
        <a:defRPr sz="1200">
          <a:solidFill>
            <a:schemeClr val="tx1"/>
          </a:solidFill>
          <a:uFill>
            <a:solidFill>
              <a:srgbClr val="FEFEFE"/>
            </a:solidFill>
          </a:uFill>
          <a:latin typeface="+mn-lt"/>
          <a:ea typeface="+mn-ea"/>
          <a:cs typeface="+mn-cs"/>
          <a:sym typeface="Century Gothic"/>
        </a:defRPr>
      </a:lvl1pPr>
      <a:lvl2pPr indent="457200">
        <a:defRPr sz="1200">
          <a:solidFill>
            <a:schemeClr val="tx1"/>
          </a:solidFill>
          <a:uFill>
            <a:solidFill>
              <a:srgbClr val="FEFEFE"/>
            </a:solidFill>
          </a:uFill>
          <a:latin typeface="+mn-lt"/>
          <a:ea typeface="+mn-ea"/>
          <a:cs typeface="+mn-cs"/>
          <a:sym typeface="Century Gothic"/>
        </a:defRPr>
      </a:lvl2pPr>
      <a:lvl3pPr indent="914400">
        <a:defRPr sz="1200">
          <a:solidFill>
            <a:schemeClr val="tx1"/>
          </a:solidFill>
          <a:uFill>
            <a:solidFill>
              <a:srgbClr val="FEFEFE"/>
            </a:solidFill>
          </a:uFill>
          <a:latin typeface="+mn-lt"/>
          <a:ea typeface="+mn-ea"/>
          <a:cs typeface="+mn-cs"/>
          <a:sym typeface="Century Gothic"/>
        </a:defRPr>
      </a:lvl3pPr>
      <a:lvl4pPr indent="1371600">
        <a:defRPr sz="1200">
          <a:solidFill>
            <a:schemeClr val="tx1"/>
          </a:solidFill>
          <a:uFill>
            <a:solidFill>
              <a:srgbClr val="FEFEFE"/>
            </a:solidFill>
          </a:uFill>
          <a:latin typeface="+mn-lt"/>
          <a:ea typeface="+mn-ea"/>
          <a:cs typeface="+mn-cs"/>
          <a:sym typeface="Century Gothic"/>
        </a:defRPr>
      </a:lvl4pPr>
      <a:lvl5pPr indent="1828800">
        <a:defRPr sz="1200">
          <a:solidFill>
            <a:schemeClr val="tx1"/>
          </a:solidFill>
          <a:uFill>
            <a:solidFill>
              <a:srgbClr val="FEFEFE"/>
            </a:solidFill>
          </a:uFill>
          <a:latin typeface="+mn-lt"/>
          <a:ea typeface="+mn-ea"/>
          <a:cs typeface="+mn-cs"/>
          <a:sym typeface="Century Gothic"/>
        </a:defRPr>
      </a:lvl5pPr>
      <a:lvl6pPr indent="2286000">
        <a:defRPr sz="1200">
          <a:solidFill>
            <a:schemeClr val="tx1"/>
          </a:solidFill>
          <a:uFill>
            <a:solidFill>
              <a:srgbClr val="FEFEFE"/>
            </a:solidFill>
          </a:uFill>
          <a:latin typeface="+mn-lt"/>
          <a:ea typeface="+mn-ea"/>
          <a:cs typeface="+mn-cs"/>
          <a:sym typeface="Century Gothic"/>
        </a:defRPr>
      </a:lvl6pPr>
      <a:lvl7pPr indent="2743200">
        <a:defRPr sz="1200">
          <a:solidFill>
            <a:schemeClr val="tx1"/>
          </a:solidFill>
          <a:uFill>
            <a:solidFill>
              <a:srgbClr val="FEFEFE"/>
            </a:solidFill>
          </a:uFill>
          <a:latin typeface="+mn-lt"/>
          <a:ea typeface="+mn-ea"/>
          <a:cs typeface="+mn-cs"/>
          <a:sym typeface="Century Gothic"/>
        </a:defRPr>
      </a:lvl7pPr>
      <a:lvl8pPr indent="3200400">
        <a:defRPr sz="1200">
          <a:solidFill>
            <a:schemeClr val="tx1"/>
          </a:solidFill>
          <a:uFill>
            <a:solidFill>
              <a:srgbClr val="FEFEFE"/>
            </a:solidFill>
          </a:uFill>
          <a:latin typeface="+mn-lt"/>
          <a:ea typeface="+mn-ea"/>
          <a:cs typeface="+mn-cs"/>
          <a:sym typeface="Century Gothic"/>
        </a:defRPr>
      </a:lvl8pPr>
      <a:lvl9pPr indent="3657600">
        <a:defRPr sz="1200">
          <a:solidFill>
            <a:schemeClr val="tx1"/>
          </a:solidFill>
          <a:uFill>
            <a:solidFill>
              <a:srgbClr val="FEFEFE"/>
            </a:solidFill>
          </a:uFill>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p:cNvSpPr>
          <p:nvPr>
            <p:ph type="title"/>
          </p:nvPr>
        </p:nvSpPr>
        <p:spPr>
          <a:xfrm>
            <a:off x="4733364" y="2708475"/>
            <a:ext cx="3313357" cy="1964174"/>
          </a:xfrm>
          <a:prstGeom prst="rect">
            <a:avLst/>
          </a:prstGeom>
        </p:spPr>
        <p:txBody>
          <a:bodyPr/>
          <a:lstStyle/>
          <a:p>
            <a:pPr lvl="0">
              <a:defRPr sz="1800">
                <a:solidFill>
                  <a:srgbClr val="000000"/>
                </a:solidFill>
                <a:uFillTx/>
              </a:defRPr>
            </a:pPr>
            <a:r>
              <a:rPr sz="3600">
                <a:solidFill>
                  <a:srgbClr val="D34817"/>
                </a:solidFill>
                <a:uFill>
                  <a:solidFill>
                    <a:srgbClr val="D34817"/>
                  </a:solidFill>
                </a:uFill>
              </a:rPr>
              <a:t>Límites Éticos </a:t>
            </a:r>
            <a:br>
              <a:rPr sz="3600">
                <a:solidFill>
                  <a:srgbClr val="D34817"/>
                </a:solidFill>
                <a:uFill>
                  <a:solidFill>
                    <a:srgbClr val="D34817"/>
                  </a:solidFill>
                </a:uFill>
              </a:rPr>
            </a:br>
            <a:r>
              <a:rPr sz="3600">
                <a:solidFill>
                  <a:srgbClr val="D34817"/>
                </a:solidFill>
                <a:uFill>
                  <a:solidFill>
                    <a:srgbClr val="D34817"/>
                  </a:solidFill>
                </a:uFill>
              </a:rPr>
              <a:t>en el contexto de Misión</a:t>
            </a:r>
          </a:p>
        </p:txBody>
      </p:sp>
      <p:sp>
        <p:nvSpPr>
          <p:cNvPr id="221" name="Shape 221"/>
          <p:cNvSpPr/>
          <p:nvPr/>
        </p:nvSpPr>
        <p:spPr>
          <a:xfrm>
            <a:off x="4744122" y="4757821"/>
            <a:ext cx="3313356" cy="89880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a:bodyPr>
          <a:lstStyle/>
          <a:p>
            <a:pPr lvl="0">
              <a:defRPr>
                <a:uFillTx/>
              </a:defRPr>
            </a:pPr>
            <a:r>
              <a:rPr sz="2300">
                <a:solidFill>
                  <a:srgbClr val="D34817"/>
                </a:solidFill>
                <a:uFill>
                  <a:solidFill>
                    <a:srgbClr val="D34817"/>
                  </a:solidFill>
                </a:uFill>
              </a:rPr>
              <a:t>Rvdo. Pedro Suárez</a:t>
            </a:r>
          </a:p>
          <a:p>
            <a:pPr lvl="0">
              <a:defRPr>
                <a:uFillTx/>
              </a:defRPr>
            </a:pPr>
            <a:r>
              <a:rPr sz="2300">
                <a:solidFill>
                  <a:srgbClr val="D34817"/>
                </a:solidFill>
                <a:uFill>
                  <a:solidFill>
                    <a:srgbClr val="D34817"/>
                  </a:solidFill>
                </a:uFill>
              </a:rPr>
              <a:t>Rvda. Judith Spindt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xfrm>
            <a:off x="1043489" y="1027664"/>
            <a:ext cx="7024746" cy="1143001"/>
          </a:xfrm>
          <a:prstGeom prst="rect">
            <a:avLst/>
          </a:prstGeom>
        </p:spPr>
        <p:txBody>
          <a:bodyPr/>
          <a:lstStyle>
            <a:lvl1pPr>
              <a:defRPr sz="3600"/>
            </a:lvl1pPr>
          </a:lstStyle>
          <a:p>
            <a:pPr lvl="0">
              <a:defRPr sz="1800">
                <a:solidFill>
                  <a:srgbClr val="000000"/>
                </a:solidFill>
                <a:uFillTx/>
              </a:defRPr>
            </a:pPr>
            <a:r>
              <a:rPr sz="3600">
                <a:solidFill>
                  <a:srgbClr val="D34817"/>
                </a:solidFill>
                <a:uFill>
                  <a:solidFill>
                    <a:srgbClr val="D34817"/>
                  </a:solidFill>
                </a:uFill>
              </a:rPr>
              <a:t>Estableciendo Límites Claros</a:t>
            </a:r>
          </a:p>
        </p:txBody>
      </p:sp>
      <p:sp>
        <p:nvSpPr>
          <p:cNvPr id="224" name="Shape 224"/>
          <p:cNvSpPr>
            <a:spLocks noGrp="1"/>
          </p:cNvSpPr>
          <p:nvPr>
            <p:ph type="body" idx="1"/>
          </p:nvPr>
        </p:nvSpPr>
        <p:spPr>
          <a:xfrm>
            <a:off x="1043491" y="2323651"/>
            <a:ext cx="6777319" cy="3508978"/>
          </a:xfrm>
          <a:prstGeom prst="rect">
            <a:avLst/>
          </a:prstGeom>
        </p:spPr>
        <p:txBody>
          <a:bodyPr/>
          <a:lstStyle/>
          <a:p>
            <a:pPr marL="305180" lvl="0" indent="-244144" defTabSz="813816">
              <a:lnSpc>
                <a:spcPct val="90000"/>
              </a:lnSpc>
              <a:defRPr sz="1800">
                <a:solidFill>
                  <a:srgbClr val="000000"/>
                </a:solidFill>
                <a:uFillTx/>
              </a:defRPr>
            </a:pPr>
            <a:r>
              <a:rPr sz="2136">
                <a:solidFill>
                  <a:srgbClr val="696464"/>
                </a:solidFill>
                <a:uFill>
                  <a:solidFill>
                    <a:srgbClr val="696464"/>
                  </a:solidFill>
                </a:uFill>
              </a:rPr>
              <a:t>Una misión en desarrollo va formulando las directrices (y precedentes) que le darán el color a la calidad de vida al resto de su historia.</a:t>
            </a:r>
          </a:p>
          <a:p>
            <a:pPr marL="305180" lvl="0" indent="-244144" defTabSz="813816">
              <a:lnSpc>
                <a:spcPct val="90000"/>
              </a:lnSpc>
              <a:defRPr sz="1800">
                <a:solidFill>
                  <a:srgbClr val="000000"/>
                </a:solidFill>
                <a:uFillTx/>
              </a:defRPr>
            </a:pPr>
            <a:r>
              <a:rPr sz="2136">
                <a:solidFill>
                  <a:srgbClr val="696464"/>
                </a:solidFill>
                <a:uFill>
                  <a:solidFill>
                    <a:srgbClr val="696464"/>
                  </a:solidFill>
                </a:uFill>
              </a:rPr>
              <a:t>Los valores se ven a través de los límites expresados y reconocidos claramente:</a:t>
            </a:r>
          </a:p>
          <a:p>
            <a:pPr marL="569671" lvl="1" indent="-244144" defTabSz="813816">
              <a:lnSpc>
                <a:spcPct val="90000"/>
              </a:lnSpc>
              <a:spcBef>
                <a:spcPts val="400"/>
              </a:spcBef>
              <a:defRPr sz="1800">
                <a:solidFill>
                  <a:srgbClr val="000000"/>
                </a:solidFill>
                <a:uFillTx/>
              </a:defRPr>
            </a:pPr>
            <a:r>
              <a:rPr sz="1958">
                <a:solidFill>
                  <a:srgbClr val="696464"/>
                </a:solidFill>
                <a:uFill>
                  <a:solidFill>
                    <a:srgbClr val="696464"/>
                  </a:solidFill>
                </a:uFill>
              </a:rPr>
              <a:t>Seguridad para los niños</a:t>
            </a:r>
          </a:p>
          <a:p>
            <a:pPr marL="569671" lvl="1" indent="-244144" defTabSz="813816">
              <a:lnSpc>
                <a:spcPct val="90000"/>
              </a:lnSpc>
              <a:spcBef>
                <a:spcPts val="400"/>
              </a:spcBef>
              <a:defRPr sz="1800">
                <a:solidFill>
                  <a:srgbClr val="000000"/>
                </a:solidFill>
                <a:uFillTx/>
              </a:defRPr>
            </a:pPr>
            <a:r>
              <a:rPr sz="1958">
                <a:solidFill>
                  <a:srgbClr val="696464"/>
                </a:solidFill>
                <a:uFill>
                  <a:solidFill>
                    <a:srgbClr val="696464"/>
                  </a:solidFill>
                </a:uFill>
              </a:rPr>
              <a:t>Cero manipulación</a:t>
            </a:r>
          </a:p>
          <a:p>
            <a:pPr marL="569671" lvl="1" indent="-244144" defTabSz="813816">
              <a:lnSpc>
                <a:spcPct val="90000"/>
              </a:lnSpc>
              <a:spcBef>
                <a:spcPts val="400"/>
              </a:spcBef>
              <a:defRPr sz="1800">
                <a:solidFill>
                  <a:srgbClr val="000000"/>
                </a:solidFill>
                <a:uFillTx/>
              </a:defRPr>
            </a:pPr>
            <a:r>
              <a:rPr sz="1958">
                <a:solidFill>
                  <a:srgbClr val="696464"/>
                </a:solidFill>
                <a:uFill>
                  <a:solidFill>
                    <a:srgbClr val="696464"/>
                  </a:solidFill>
                </a:uFill>
              </a:rPr>
              <a:t>Los roles tienen sus expectativas</a:t>
            </a:r>
          </a:p>
          <a:p>
            <a:pPr marL="569671" lvl="1" indent="-244144" defTabSz="813816">
              <a:lnSpc>
                <a:spcPct val="90000"/>
              </a:lnSpc>
              <a:spcBef>
                <a:spcPts val="400"/>
              </a:spcBef>
              <a:defRPr sz="1800">
                <a:solidFill>
                  <a:srgbClr val="000000"/>
                </a:solidFill>
                <a:uFillTx/>
              </a:defRPr>
            </a:pPr>
            <a:r>
              <a:rPr sz="1958">
                <a:solidFill>
                  <a:srgbClr val="696464"/>
                </a:solidFill>
                <a:uFill>
                  <a:solidFill>
                    <a:srgbClr val="696464"/>
                  </a:solidFill>
                </a:uFill>
              </a:rPr>
              <a:t>La confianza es crítica para una comunidad saludable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p:cNvSpPr>
          <p:nvPr>
            <p:ph type="title"/>
          </p:nvPr>
        </p:nvSpPr>
        <p:spPr>
          <a:xfrm>
            <a:off x="1043489" y="1027664"/>
            <a:ext cx="7024746" cy="1143001"/>
          </a:xfrm>
          <a:prstGeom prst="rect">
            <a:avLst/>
          </a:prstGeom>
        </p:spPr>
        <p:txBody>
          <a:bodyPr/>
          <a:lstStyle>
            <a:lvl1pPr algn="ctr" defTabSz="859536">
              <a:defRPr sz="3384"/>
            </a:lvl1pPr>
          </a:lstStyle>
          <a:p>
            <a:pPr lvl="0">
              <a:defRPr sz="1800">
                <a:solidFill>
                  <a:srgbClr val="000000"/>
                </a:solidFill>
                <a:uFillTx/>
              </a:defRPr>
            </a:pPr>
            <a:r>
              <a:rPr sz="3384">
                <a:solidFill>
                  <a:srgbClr val="D34817"/>
                </a:solidFill>
                <a:uFill>
                  <a:solidFill>
                    <a:srgbClr val="D34817"/>
                  </a:solidFill>
                </a:uFill>
              </a:rPr>
              <a:t>4 características de una violación de límites</a:t>
            </a:r>
          </a:p>
        </p:txBody>
      </p:sp>
      <p:sp>
        <p:nvSpPr>
          <p:cNvPr id="227" name="Shape 227"/>
          <p:cNvSpPr>
            <a:spLocks noGrp="1"/>
          </p:cNvSpPr>
          <p:nvPr>
            <p:ph type="body" idx="1"/>
          </p:nvPr>
        </p:nvSpPr>
        <p:spPr>
          <a:xfrm>
            <a:off x="1167203" y="2848307"/>
            <a:ext cx="6777318" cy="2261582"/>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Los roles están invertidos</a:t>
            </a:r>
          </a:p>
          <a:p>
            <a:pPr lvl="0">
              <a:defRPr sz="1800">
                <a:solidFill>
                  <a:srgbClr val="000000"/>
                </a:solidFill>
                <a:uFillTx/>
              </a:defRPr>
            </a:pPr>
            <a:r>
              <a:rPr sz="2400">
                <a:solidFill>
                  <a:srgbClr val="696464"/>
                </a:solidFill>
                <a:uFill>
                  <a:solidFill>
                    <a:srgbClr val="696464"/>
                  </a:solidFill>
                </a:uFill>
              </a:rPr>
              <a:t>Hay conflicto de intereses</a:t>
            </a:r>
          </a:p>
          <a:p>
            <a:pPr lvl="0">
              <a:defRPr sz="1800">
                <a:solidFill>
                  <a:srgbClr val="000000"/>
                </a:solidFill>
                <a:uFillTx/>
              </a:defRPr>
            </a:pPr>
            <a:r>
              <a:rPr sz="2400">
                <a:solidFill>
                  <a:srgbClr val="696464"/>
                </a:solidFill>
                <a:uFill>
                  <a:solidFill>
                    <a:srgbClr val="696464"/>
                  </a:solidFill>
                </a:uFill>
              </a:rPr>
              <a:t>Hay un secreto involucrado</a:t>
            </a:r>
          </a:p>
          <a:p>
            <a:pPr lvl="0">
              <a:defRPr sz="1800">
                <a:solidFill>
                  <a:srgbClr val="000000"/>
                </a:solidFill>
                <a:uFillTx/>
              </a:defRPr>
            </a:pPr>
            <a:r>
              <a:rPr sz="2400">
                <a:solidFill>
                  <a:srgbClr val="696464"/>
                </a:solidFill>
                <a:uFill>
                  <a:solidFill>
                    <a:srgbClr val="696464"/>
                  </a:solidFill>
                </a:uFill>
              </a:rPr>
              <a:t>Se exhiben privilegios profesionales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p:cNvSpPr>
          <p:nvPr>
            <p:ph type="title"/>
          </p:nvPr>
        </p:nvSpPr>
        <p:spPr>
          <a:xfrm>
            <a:off x="1043489" y="1027664"/>
            <a:ext cx="7024746" cy="1143001"/>
          </a:xfrm>
          <a:prstGeom prst="rect">
            <a:avLst/>
          </a:prstGeom>
        </p:spPr>
        <p:txBody>
          <a:bodyPr/>
          <a:lstStyle/>
          <a:p>
            <a:pPr lvl="0">
              <a:defRPr sz="1800">
                <a:solidFill>
                  <a:srgbClr val="000000"/>
                </a:solidFill>
                <a:uFillTx/>
              </a:defRPr>
            </a:pPr>
            <a:r>
              <a:rPr sz="4000">
                <a:solidFill>
                  <a:srgbClr val="D34817"/>
                </a:solidFill>
                <a:uFill>
                  <a:solidFill>
                    <a:srgbClr val="D34817"/>
                  </a:solidFill>
                </a:uFill>
              </a:rPr>
              <a:t>Algunas Areas a Considerar</a:t>
            </a:r>
          </a:p>
        </p:txBody>
      </p:sp>
      <p:sp>
        <p:nvSpPr>
          <p:cNvPr id="230" name="Shape 230"/>
          <p:cNvSpPr>
            <a:spLocks noGrp="1"/>
          </p:cNvSpPr>
          <p:nvPr>
            <p:ph type="body" idx="1"/>
          </p:nvPr>
        </p:nvSpPr>
        <p:spPr>
          <a:xfrm>
            <a:off x="1043491" y="2323651"/>
            <a:ext cx="6777319" cy="3508978"/>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Seguridad de los niños y jóvenes</a:t>
            </a:r>
          </a:p>
          <a:p>
            <a:pPr lvl="0">
              <a:defRPr sz="1800">
                <a:solidFill>
                  <a:srgbClr val="000000"/>
                </a:solidFill>
                <a:uFillTx/>
              </a:defRPr>
            </a:pPr>
            <a:r>
              <a:rPr sz="2400">
                <a:solidFill>
                  <a:srgbClr val="696464"/>
                </a:solidFill>
                <a:uFill>
                  <a:solidFill>
                    <a:srgbClr val="696464"/>
                  </a:solidFill>
                </a:uFill>
              </a:rPr>
              <a:t>Reglas profesionales</a:t>
            </a:r>
          </a:p>
          <a:p>
            <a:pPr lvl="0">
              <a:defRPr sz="1800">
                <a:solidFill>
                  <a:srgbClr val="000000"/>
                </a:solidFill>
                <a:uFillTx/>
              </a:defRPr>
            </a:pPr>
            <a:r>
              <a:rPr sz="2400">
                <a:solidFill>
                  <a:srgbClr val="696464"/>
                </a:solidFill>
                <a:uFill>
                  <a:solidFill>
                    <a:srgbClr val="696464"/>
                  </a:solidFill>
                </a:uFill>
              </a:rPr>
              <a:t>Límites sexuales </a:t>
            </a:r>
          </a:p>
          <a:p>
            <a:pPr lvl="0">
              <a:defRPr sz="1800">
                <a:solidFill>
                  <a:srgbClr val="000000"/>
                </a:solidFill>
                <a:uFillTx/>
              </a:defRPr>
            </a:pPr>
            <a:r>
              <a:rPr sz="2400">
                <a:solidFill>
                  <a:srgbClr val="696464"/>
                </a:solidFill>
                <a:uFill>
                  <a:solidFill>
                    <a:srgbClr val="696464"/>
                  </a:solidFill>
                </a:uFill>
              </a:rPr>
              <a:t>Redes sociales</a:t>
            </a:r>
          </a:p>
          <a:p>
            <a:pPr lvl="0">
              <a:defRPr sz="1800">
                <a:solidFill>
                  <a:srgbClr val="000000"/>
                </a:solidFill>
                <a:uFillTx/>
              </a:defRPr>
            </a:pPr>
            <a:r>
              <a:rPr sz="2400">
                <a:solidFill>
                  <a:srgbClr val="696464"/>
                </a:solidFill>
                <a:uFill>
                  <a:solidFill>
                    <a:srgbClr val="696464"/>
                  </a:solidFill>
                </a:uFill>
              </a:rPr>
              <a:t>Pornografía en el internet</a:t>
            </a:r>
          </a:p>
          <a:p>
            <a:pPr lvl="0">
              <a:defRPr sz="1800">
                <a:solidFill>
                  <a:srgbClr val="000000"/>
                </a:solidFill>
                <a:uFillTx/>
              </a:defRPr>
            </a:pPr>
            <a:r>
              <a:rPr sz="2400">
                <a:solidFill>
                  <a:srgbClr val="696464"/>
                </a:solidFill>
                <a:uFill>
                  <a:solidFill>
                    <a:srgbClr val="696464"/>
                  </a:solidFill>
                </a:uFill>
              </a:rPr>
              <a:t>Factores de riesgo</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p:cNvSpPr>
          <p:nvPr>
            <p:ph type="body" idx="1"/>
          </p:nvPr>
        </p:nvSpPr>
        <p:spPr>
          <a:xfrm>
            <a:off x="1043491" y="2323651"/>
            <a:ext cx="6777319" cy="3508978"/>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Relaciones de adultos con jóvenes y niños    (la regla de 3)</a:t>
            </a:r>
          </a:p>
          <a:p>
            <a:pPr lvl="0">
              <a:defRPr sz="1800">
                <a:solidFill>
                  <a:srgbClr val="000000"/>
                </a:solidFill>
                <a:uFillTx/>
              </a:defRPr>
            </a:pPr>
            <a:r>
              <a:rPr sz="2400">
                <a:solidFill>
                  <a:srgbClr val="696464"/>
                </a:solidFill>
                <a:uFill>
                  <a:solidFill>
                    <a:srgbClr val="696464"/>
                  </a:solidFill>
                </a:uFill>
              </a:rPr>
              <a:t>Chequeo de trasfondo (Background checks)</a:t>
            </a:r>
          </a:p>
          <a:p>
            <a:pPr lvl="0">
              <a:defRPr sz="1800">
                <a:solidFill>
                  <a:srgbClr val="000000"/>
                </a:solidFill>
                <a:uFillTx/>
              </a:defRPr>
            </a:pPr>
            <a:r>
              <a:rPr sz="2400">
                <a:solidFill>
                  <a:srgbClr val="696464"/>
                </a:solidFill>
                <a:uFill>
                  <a:solidFill>
                    <a:srgbClr val="696464"/>
                  </a:solidFill>
                </a:uFill>
              </a:rPr>
              <a:t>Asuntos relacionados con las instalaciones físicas</a:t>
            </a:r>
          </a:p>
        </p:txBody>
      </p:sp>
      <p:sp>
        <p:nvSpPr>
          <p:cNvPr id="233" name="Shape 233"/>
          <p:cNvSpPr>
            <a:spLocks noGrp="1"/>
          </p:cNvSpPr>
          <p:nvPr>
            <p:ph type="title"/>
          </p:nvPr>
        </p:nvSpPr>
        <p:spPr>
          <a:xfrm>
            <a:off x="1043489" y="1027664"/>
            <a:ext cx="7024746" cy="1143001"/>
          </a:xfrm>
          <a:prstGeom prst="rect">
            <a:avLst/>
          </a:prstGeom>
        </p:spPr>
        <p:txBody>
          <a:bodyPr/>
          <a:lstStyle/>
          <a:p>
            <a:pPr lvl="0">
              <a:defRPr sz="1800">
                <a:solidFill>
                  <a:srgbClr val="000000"/>
                </a:solidFill>
                <a:uFillTx/>
              </a:defRPr>
            </a:pPr>
            <a:r>
              <a:rPr sz="4000">
                <a:solidFill>
                  <a:srgbClr val="D34817"/>
                </a:solidFill>
                <a:uFill>
                  <a:solidFill>
                    <a:srgbClr val="D34817"/>
                  </a:solidFill>
                </a:uFill>
              </a:rPr>
              <a:t>Seguridad para los niños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xfrm>
            <a:off x="1043489" y="1027664"/>
            <a:ext cx="7024746" cy="1143001"/>
          </a:xfrm>
          <a:prstGeom prst="rect">
            <a:avLst/>
          </a:prstGeom>
        </p:spPr>
        <p:txBody>
          <a:bodyPr/>
          <a:lstStyle/>
          <a:p>
            <a:pPr lvl="0">
              <a:defRPr sz="1800">
                <a:solidFill>
                  <a:srgbClr val="000000"/>
                </a:solidFill>
                <a:uFillTx/>
              </a:defRPr>
            </a:pPr>
            <a:r>
              <a:rPr sz="4000">
                <a:solidFill>
                  <a:srgbClr val="D34817"/>
                </a:solidFill>
                <a:uFill>
                  <a:solidFill>
                    <a:srgbClr val="D34817"/>
                  </a:solidFill>
                </a:uFill>
              </a:rPr>
              <a:t>Reglas Profesionales</a:t>
            </a:r>
          </a:p>
        </p:txBody>
      </p:sp>
      <p:sp>
        <p:nvSpPr>
          <p:cNvPr id="236" name="Shape 236"/>
          <p:cNvSpPr>
            <a:spLocks noGrp="1"/>
          </p:cNvSpPr>
          <p:nvPr>
            <p:ph type="body" idx="1"/>
          </p:nvPr>
        </p:nvSpPr>
        <p:spPr>
          <a:xfrm>
            <a:off x="1043491" y="2323651"/>
            <a:ext cx="6777319" cy="3508978"/>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Amistad (diferencia entre personal, íntima y pública)</a:t>
            </a:r>
          </a:p>
          <a:p>
            <a:pPr lvl="0">
              <a:defRPr sz="1800">
                <a:solidFill>
                  <a:srgbClr val="000000"/>
                </a:solidFill>
                <a:uFillTx/>
              </a:defRPr>
            </a:pPr>
            <a:r>
              <a:rPr sz="2400">
                <a:solidFill>
                  <a:srgbClr val="696464"/>
                </a:solidFill>
                <a:uFill>
                  <a:solidFill>
                    <a:srgbClr val="696464"/>
                  </a:solidFill>
                </a:uFill>
              </a:rPr>
              <a:t>Compadrazgo</a:t>
            </a:r>
          </a:p>
          <a:p>
            <a:pPr lvl="0">
              <a:defRPr sz="1800">
                <a:solidFill>
                  <a:srgbClr val="000000"/>
                </a:solidFill>
                <a:uFillTx/>
              </a:defRPr>
            </a:pPr>
            <a:r>
              <a:rPr sz="2400">
                <a:solidFill>
                  <a:srgbClr val="696464"/>
                </a:solidFill>
                <a:uFill>
                  <a:solidFill>
                    <a:srgbClr val="696464"/>
                  </a:solidFill>
                </a:uFill>
              </a:rPr>
              <a:t>Regalos</a:t>
            </a:r>
          </a:p>
          <a:p>
            <a:pPr lvl="0">
              <a:defRPr sz="1800">
                <a:solidFill>
                  <a:srgbClr val="000000"/>
                </a:solidFill>
                <a:uFillTx/>
              </a:defRPr>
            </a:pPr>
            <a:r>
              <a:rPr sz="2400">
                <a:solidFill>
                  <a:srgbClr val="696464"/>
                </a:solidFill>
                <a:uFill>
                  <a:solidFill>
                    <a:srgbClr val="696464"/>
                  </a:solidFill>
                </a:uFill>
              </a:rPr>
              <a:t>Privilegios profesionales</a:t>
            </a:r>
          </a:p>
          <a:p>
            <a:pPr lvl="0">
              <a:defRPr sz="1800">
                <a:solidFill>
                  <a:srgbClr val="000000"/>
                </a:solidFill>
                <a:uFillTx/>
              </a:defRPr>
            </a:pPr>
            <a:r>
              <a:rPr sz="2400">
                <a:solidFill>
                  <a:srgbClr val="696464"/>
                </a:solidFill>
                <a:uFill>
                  <a:solidFill>
                    <a:srgbClr val="696464"/>
                  </a:solidFill>
                </a:uFill>
              </a:rPr>
              <a:t>Comprar, vender, y prestar</a:t>
            </a:r>
          </a:p>
          <a:p>
            <a:pPr lvl="0">
              <a:defRPr sz="1800">
                <a:solidFill>
                  <a:srgbClr val="000000"/>
                </a:solidFill>
                <a:uFillTx/>
              </a:defRPr>
            </a:pPr>
            <a:r>
              <a:rPr sz="2400">
                <a:solidFill>
                  <a:srgbClr val="696464"/>
                </a:solidFill>
                <a:uFill>
                  <a:solidFill>
                    <a:srgbClr val="696464"/>
                  </a:solidFill>
                </a:uFill>
              </a:rPr>
              <a:t>Conducta ejemplar</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a:xfrm>
            <a:off x="1043489" y="1027664"/>
            <a:ext cx="7024746" cy="1143001"/>
          </a:xfrm>
          <a:prstGeom prst="rect">
            <a:avLst/>
          </a:prstGeom>
        </p:spPr>
        <p:txBody>
          <a:bodyPr/>
          <a:lstStyle/>
          <a:p>
            <a:pPr lvl="0">
              <a:defRPr sz="1800">
                <a:solidFill>
                  <a:srgbClr val="000000"/>
                </a:solidFill>
                <a:uFillTx/>
              </a:defRPr>
            </a:pPr>
            <a:r>
              <a:rPr sz="4000">
                <a:solidFill>
                  <a:srgbClr val="D34817"/>
                </a:solidFill>
                <a:uFill>
                  <a:solidFill>
                    <a:srgbClr val="D34817"/>
                  </a:solidFill>
                </a:uFill>
              </a:rPr>
              <a:t>Límites Sexuales</a:t>
            </a:r>
          </a:p>
        </p:txBody>
      </p:sp>
      <p:sp>
        <p:nvSpPr>
          <p:cNvPr id="239" name="Shape 239"/>
          <p:cNvSpPr>
            <a:spLocks noGrp="1"/>
          </p:cNvSpPr>
          <p:nvPr>
            <p:ph type="body" idx="1"/>
          </p:nvPr>
        </p:nvSpPr>
        <p:spPr>
          <a:xfrm>
            <a:off x="1043491" y="2323651"/>
            <a:ext cx="6777319" cy="3508978"/>
          </a:xfrm>
          <a:prstGeom prst="rect">
            <a:avLst/>
          </a:prstGeom>
        </p:spPr>
        <p:txBody>
          <a:bodyPr/>
          <a:lstStyle/>
          <a:p>
            <a:pPr lvl="0">
              <a:defRPr sz="1800">
                <a:solidFill>
                  <a:srgbClr val="000000"/>
                </a:solidFill>
                <a:uFillTx/>
              </a:defRPr>
            </a:pPr>
            <a:r>
              <a:rPr sz="2400">
                <a:solidFill>
                  <a:srgbClr val="696464"/>
                </a:solidFill>
                <a:uFill>
                  <a:solidFill>
                    <a:srgbClr val="696464"/>
                  </a:solidFill>
                </a:uFill>
              </a:rPr>
              <a:t>Nunca es apropiado cruzar límites sexuales con los feligreses</a:t>
            </a:r>
          </a:p>
          <a:p>
            <a:pPr lvl="0">
              <a:defRPr sz="1800">
                <a:solidFill>
                  <a:srgbClr val="000000"/>
                </a:solidFill>
                <a:uFillTx/>
              </a:defRPr>
            </a:pPr>
            <a:r>
              <a:rPr sz="2400">
                <a:solidFill>
                  <a:srgbClr val="696464"/>
                </a:solidFill>
                <a:uFill>
                  <a:solidFill>
                    <a:srgbClr val="696464"/>
                  </a:solidFill>
                </a:uFill>
              </a:rPr>
              <a:t>Cuida tu nivel de estrés</a:t>
            </a:r>
          </a:p>
          <a:p>
            <a:pPr lvl="0">
              <a:defRPr sz="1800">
                <a:solidFill>
                  <a:srgbClr val="000000"/>
                </a:solidFill>
                <a:uFillTx/>
              </a:defRPr>
            </a:pPr>
            <a:r>
              <a:rPr sz="2400">
                <a:solidFill>
                  <a:srgbClr val="696464"/>
                </a:solidFill>
                <a:uFill>
                  <a:solidFill>
                    <a:srgbClr val="696464"/>
                  </a:solidFill>
                </a:uFill>
              </a:rPr>
              <a:t>Encuentra a alguien neutral con quien puedas expresar y chequear tus sentimientos</a:t>
            </a:r>
          </a:p>
          <a:p>
            <a:pPr lvl="0">
              <a:defRPr sz="1800">
                <a:solidFill>
                  <a:srgbClr val="000000"/>
                </a:solidFill>
                <a:uFillTx/>
              </a:defRPr>
            </a:pPr>
            <a:r>
              <a:rPr sz="2400">
                <a:solidFill>
                  <a:srgbClr val="696464"/>
                </a:solidFill>
                <a:uFill>
                  <a:solidFill>
                    <a:srgbClr val="696464"/>
                  </a:solidFill>
                </a:uFill>
              </a:rPr>
              <a:t>Por lo general el pastor o la pastora no es una víctima.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p:cNvSpPr>
          <p:nvPr>
            <p:ph type="title"/>
          </p:nvPr>
        </p:nvSpPr>
        <p:spPr>
          <a:xfrm>
            <a:off x="1043489" y="1027664"/>
            <a:ext cx="7024746" cy="1143001"/>
          </a:xfrm>
          <a:prstGeom prst="rect">
            <a:avLst/>
          </a:prstGeom>
        </p:spPr>
        <p:txBody>
          <a:bodyPr/>
          <a:lstStyle/>
          <a:p>
            <a:pPr lvl="0">
              <a:defRPr sz="1800">
                <a:solidFill>
                  <a:srgbClr val="000000"/>
                </a:solidFill>
                <a:uFillTx/>
              </a:defRPr>
            </a:pPr>
            <a:r>
              <a:rPr sz="4000">
                <a:solidFill>
                  <a:srgbClr val="D34817"/>
                </a:solidFill>
                <a:uFill>
                  <a:solidFill>
                    <a:srgbClr val="D34817"/>
                  </a:solidFill>
                </a:uFill>
              </a:rPr>
              <a:t>Redes Sociales</a:t>
            </a:r>
          </a:p>
        </p:txBody>
      </p:sp>
      <p:sp>
        <p:nvSpPr>
          <p:cNvPr id="242" name="Shape 242"/>
          <p:cNvSpPr>
            <a:spLocks noGrp="1"/>
          </p:cNvSpPr>
          <p:nvPr>
            <p:ph type="body" idx="1"/>
          </p:nvPr>
        </p:nvSpPr>
        <p:spPr>
          <a:xfrm>
            <a:off x="959826" y="4540055"/>
            <a:ext cx="6777318" cy="800549"/>
          </a:xfrm>
          <a:prstGeom prst="rect">
            <a:avLst/>
          </a:prstGeom>
        </p:spPr>
        <p:txBody>
          <a:bodyPr/>
          <a:lstStyle>
            <a:lvl1pPr marL="0" indent="68580">
              <a:spcBef>
                <a:spcPts val="900"/>
              </a:spcBef>
              <a:buSzTx/>
              <a:buNone/>
              <a:defRPr sz="4000">
                <a:solidFill>
                  <a:srgbClr val="D34817"/>
                </a:solidFill>
                <a:uFill>
                  <a:solidFill>
                    <a:srgbClr val="DF6C5D"/>
                  </a:solidFill>
                </a:uFill>
              </a:defRPr>
            </a:lvl1pPr>
          </a:lstStyle>
          <a:p>
            <a:pPr lvl="0">
              <a:defRPr sz="1800">
                <a:solidFill>
                  <a:srgbClr val="000000"/>
                </a:solidFill>
                <a:uFillTx/>
              </a:defRPr>
            </a:pPr>
            <a:r>
              <a:rPr sz="4000">
                <a:solidFill>
                  <a:srgbClr val="D34817"/>
                </a:solidFill>
                <a:uFill>
                  <a:solidFill>
                    <a:srgbClr val="DF6C5D"/>
                  </a:solidFill>
                </a:uFill>
              </a:rPr>
              <a:t>Pornografía en internet</a:t>
            </a:r>
          </a:p>
        </p:txBody>
      </p:sp>
      <p:sp>
        <p:nvSpPr>
          <p:cNvPr id="243" name="Shape 243"/>
          <p:cNvSpPr/>
          <p:nvPr/>
        </p:nvSpPr>
        <p:spPr>
          <a:xfrm>
            <a:off x="1109985" y="2422517"/>
            <a:ext cx="6477001" cy="176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a:uFill>
                  <a:solidFill/>
                </a:uFill>
              </a:rPr>
              <a:t>Escenarios</a:t>
            </a:r>
          </a:p>
          <a:p>
            <a:pPr lvl="0">
              <a:defRPr>
                <a:uFillTx/>
              </a:defRPr>
            </a:pPr>
            <a:endParaRPr>
              <a:uFill>
                <a:solidFill/>
              </a:uFill>
            </a:endParaRPr>
          </a:p>
          <a:p>
            <a:pPr lvl="0">
              <a:defRPr>
                <a:uFillTx/>
              </a:defRPr>
            </a:pPr>
            <a:r>
              <a:rPr>
                <a:uFill>
                  <a:solidFill/>
                </a:uFill>
              </a:rPr>
              <a:t>Desarrolla una estrategia para manejar cada situación.  Esta atento o atenta a los valores y comportamientos que estás estableciendo, los cuales están formando tu ministerio.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p:cNvSpPr>
          <p:nvPr>
            <p:ph type="title"/>
          </p:nvPr>
        </p:nvSpPr>
        <p:spPr>
          <a:prstGeom prst="rect">
            <a:avLst/>
          </a:prstGeom>
        </p:spPr>
        <p:txBody>
          <a:bodyPr/>
          <a:lstStyle/>
          <a:p>
            <a:pPr lvl="0">
              <a:defRPr sz="1800">
                <a:solidFill>
                  <a:srgbClr val="000000"/>
                </a:solidFill>
                <a:uFillTx/>
              </a:defRPr>
            </a:pPr>
            <a:r>
              <a:rPr sz="4000">
                <a:solidFill>
                  <a:srgbClr val="D34817"/>
                </a:solidFill>
                <a:uFill>
                  <a:solidFill>
                    <a:srgbClr val="D34817"/>
                  </a:solidFill>
                </a:uFill>
              </a:rPr>
              <a:t>Factores de riesgo</a:t>
            </a:r>
          </a:p>
        </p:txBody>
      </p:sp>
      <p:sp>
        <p:nvSpPr>
          <p:cNvPr id="248" name="Shape 248"/>
          <p:cNvSpPr>
            <a:spLocks noGrp="1"/>
          </p:cNvSpPr>
          <p:nvPr>
            <p:ph type="body" idx="1"/>
          </p:nvPr>
        </p:nvSpPr>
        <p:spPr>
          <a:xfrm>
            <a:off x="1167203" y="2312944"/>
            <a:ext cx="6777318" cy="3977572"/>
          </a:xfrm>
          <a:prstGeom prst="rect">
            <a:avLst/>
          </a:prstGeom>
        </p:spPr>
        <p:txBody>
          <a:bodyPr/>
          <a:lstStyle/>
          <a:p>
            <a:pPr marL="0" lvl="0" indent="0" defTabSz="905255">
              <a:buClrTx/>
              <a:buSzTx/>
              <a:buFontTx/>
              <a:buNone/>
              <a:defRPr sz="1800">
                <a:solidFill>
                  <a:srgbClr val="000000"/>
                </a:solidFill>
                <a:uFillTx/>
              </a:defRPr>
            </a:pPr>
            <a:r>
              <a:rPr sz="2376">
                <a:solidFill>
                  <a:srgbClr val="696464"/>
                </a:solidFill>
                <a:uFill>
                  <a:solidFill>
                    <a:srgbClr val="696464"/>
                  </a:solidFill>
                </a:uFill>
              </a:rPr>
              <a:t>Un factor de riesgo es cualquier rasgo, característica o exposición de un individuo que aumente su probabilidad de peligro y pérdida de su seguridad. Ejemplo:		</a:t>
            </a:r>
          </a:p>
          <a:p>
            <a:pPr marL="238225" lvl="0" indent="-238225" defTabSz="905255">
              <a:buClrTx/>
              <a:buSzPct val="60000"/>
              <a:buFontTx/>
              <a:buBlip>
                <a:blip r:embed="rId2"/>
              </a:buBlip>
              <a:defRPr sz="1800">
                <a:solidFill>
                  <a:srgbClr val="000000"/>
                </a:solidFill>
                <a:uFillTx/>
              </a:defRPr>
            </a:pPr>
            <a:r>
              <a:rPr sz="2376">
                <a:solidFill>
                  <a:srgbClr val="696464"/>
                </a:solidFill>
                <a:uFill>
                  <a:solidFill>
                    <a:srgbClr val="696464"/>
                  </a:solidFill>
                </a:uFill>
              </a:rPr>
              <a:t>Uso de lenguaje obsceno o vulgar </a:t>
            </a:r>
          </a:p>
          <a:p>
            <a:pPr marL="238225" lvl="0" indent="-238225" defTabSz="905255">
              <a:buClrTx/>
              <a:buSzPct val="60000"/>
              <a:buFontTx/>
              <a:buBlip>
                <a:blip r:embed="rId2"/>
              </a:buBlip>
              <a:defRPr sz="1800">
                <a:solidFill>
                  <a:srgbClr val="000000"/>
                </a:solidFill>
                <a:uFillTx/>
              </a:defRPr>
            </a:pPr>
            <a:r>
              <a:rPr sz="2376">
                <a:solidFill>
                  <a:srgbClr val="696464"/>
                </a:solidFill>
                <a:uFill>
                  <a:solidFill>
                    <a:srgbClr val="696464"/>
                  </a:solidFill>
                </a:uFill>
              </a:rPr>
              <a:t>Chistes inapropiados</a:t>
            </a:r>
          </a:p>
          <a:p>
            <a:pPr marL="238225" lvl="0" indent="-238225" defTabSz="905255">
              <a:buClrTx/>
              <a:buSzPct val="60000"/>
              <a:buFontTx/>
              <a:buBlip>
                <a:blip r:embed="rId2"/>
              </a:buBlip>
              <a:defRPr sz="1800">
                <a:solidFill>
                  <a:srgbClr val="000000"/>
                </a:solidFill>
                <a:uFillTx/>
              </a:defRPr>
            </a:pPr>
            <a:r>
              <a:rPr sz="2376">
                <a:solidFill>
                  <a:srgbClr val="696464"/>
                </a:solidFill>
                <a:uFill>
                  <a:solidFill>
                    <a:srgbClr val="696464"/>
                  </a:solidFill>
                </a:uFill>
              </a:rPr>
              <a:t>Uso de alcohol</a:t>
            </a:r>
          </a:p>
          <a:p>
            <a:pPr marL="238225" lvl="0" indent="-238225" defTabSz="905255">
              <a:buClrTx/>
              <a:buSzPct val="60000"/>
              <a:buFontTx/>
              <a:buBlip>
                <a:blip r:embed="rId2"/>
              </a:buBlip>
              <a:defRPr sz="1800">
                <a:solidFill>
                  <a:srgbClr val="000000"/>
                </a:solidFill>
                <a:uFillTx/>
              </a:defRPr>
            </a:pPr>
            <a:r>
              <a:rPr sz="2376">
                <a:solidFill>
                  <a:srgbClr val="696464"/>
                </a:solidFill>
                <a:uFill>
                  <a:solidFill>
                    <a:srgbClr val="696464"/>
                  </a:solidFill>
                </a:uFill>
              </a:rPr>
              <a:t>Estar a solas</a:t>
            </a:r>
          </a:p>
          <a:p>
            <a:pPr marL="238225" lvl="0" indent="-238225" defTabSz="905255">
              <a:buClrTx/>
              <a:buSzPct val="60000"/>
              <a:buFontTx/>
              <a:buBlip>
                <a:blip r:embed="rId2"/>
              </a:buBlip>
              <a:defRPr sz="1800">
                <a:solidFill>
                  <a:srgbClr val="000000"/>
                </a:solidFill>
                <a:uFillTx/>
              </a:defRPr>
            </a:pPr>
            <a:r>
              <a:rPr sz="2376">
                <a:solidFill>
                  <a:srgbClr val="696464"/>
                </a:solidFill>
                <a:uFill>
                  <a:solidFill>
                    <a:srgbClr val="696464"/>
                  </a:solidFill>
                </a:uFill>
              </a:rPr>
              <a:t>Aceptar o dar regalos, o favores especiales</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D34817"/>
          </a:solidFill>
          <a:prstDash val="solid"/>
          <a:round/>
        </a:ln>
        <a:effectLst>
          <a:outerShdw blurRad="50800" dist="25400" dir="5400000" rotWithShape="0">
            <a:srgbClr val="000000">
              <a:alpha val="28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D34817"/>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D34817"/>
      </a:accent1>
      <a:accent2>
        <a:srgbClr val="9B2D1F"/>
      </a:accent2>
      <a:accent3>
        <a:srgbClr val="A28E6A"/>
      </a:accent3>
      <a:accent4>
        <a:srgbClr val="956251"/>
      </a:accent4>
      <a:accent5>
        <a:srgbClr val="918485"/>
      </a:accent5>
      <a:accent6>
        <a:srgbClr val="855D5D"/>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D34817"/>
          </a:solidFill>
          <a:prstDash val="solid"/>
          <a:round/>
        </a:ln>
        <a:effectLst>
          <a:outerShdw blurRad="50800" dist="25400" dir="5400000" rotWithShape="0">
            <a:srgbClr val="000000">
              <a:alpha val="28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D34817"/>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LCA-Document" ma:contentTypeID="0x0101009C49CB76883F4D29A3A38B8F877398AD000974FD063C8C4D38BD02BABB281DEB2100FC8C5E0A0D71CA4FB77870BC02D992DB" ma:contentTypeVersion="49" ma:contentTypeDescription="Describes an ELCA Document.  Use this content type for Microsoft Office/PDF documents." ma:contentTypeScope="" ma:versionID="e85636b3c22dcf2140740171fb9b7ab7">
  <xsd:schema xmlns:xsd="http://www.w3.org/2001/XMLSchema" xmlns:xs="http://www.w3.org/2001/XMLSchema" xmlns:p="http://schemas.microsoft.com/office/2006/metadata/properties" xmlns:ns2="d087f69f-f3c5-4cc5-af88-9bcec61be179" xmlns:ns3="8a140621-1a49-429d-a76a-0b4eaceb60d3" targetNamespace="http://schemas.microsoft.com/office/2006/metadata/properties" ma:root="true" ma:fieldsID="893914aca02976e3d275a5db0d663b56" ns2:_="" ns3:_="">
    <xsd:import namespace="d087f69f-f3c5-4cc5-af88-9bcec61be179"/>
    <xsd:import namespace="8a140621-1a49-429d-a76a-0b4eaceb60d3"/>
    <xsd:element name="properties">
      <xsd:complexType>
        <xsd:sequence>
          <xsd:element name="documentManagement">
            <xsd:complexType>
              <xsd:all>
                <xsd:element ref="ns2:Resource_x0020_Description" minOccurs="0"/>
                <xsd:element ref="ns2:Resource_x0020_Expiration_x0020_Date" minOccurs="0"/>
                <xsd:element ref="ns2:Exclude_x0020_Resource_x0020_From_x0020_Search" minOccurs="0"/>
                <xsd:element ref="ns3:TaxCatchAll" minOccurs="0"/>
                <xsd:element ref="ns3:Resource_x0020_Never_x0020_Expires" minOccurs="0"/>
                <xsd:element ref="ns3:ELCA_Include_In_YouthGathering_Search" minOccurs="0"/>
                <xsd:element ref="ns2:Date" minOccurs="0"/>
                <xsd:element ref="ns2:To_x0020_Be_x0020_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7f69f-f3c5-4cc5-af88-9bcec61be179" elementFormDefault="qualified">
    <xsd:import namespace="http://schemas.microsoft.com/office/2006/documentManagement/types"/>
    <xsd:import namespace="http://schemas.microsoft.com/office/infopath/2007/PartnerControls"/>
    <xsd:element name="Resource_x0020_Description" ma:index="8" nillable="true" ma:displayName="Resource Description" ma:internalName="Resource_x0020_Description" ma:readOnly="false">
      <xsd:simpleType>
        <xsd:restriction base="dms:Note">
          <xsd:maxLength value="255"/>
        </xsd:restriction>
      </xsd:simpleType>
    </xsd:element>
    <xsd:element name="Resource_x0020_Expiration_x0020_Date" ma:index="14" nillable="true" ma:displayName="Resource Expiration Date" ma:format="DateOnly" ma:internalName="Resource_x0020_Expiration_x0020_Date" ma:readOnly="false">
      <xsd:simpleType>
        <xsd:restriction base="dms:DateTime"/>
      </xsd:simpleType>
    </xsd:element>
    <xsd:element name="Exclude_x0020_Resource_x0020_From_x0020_Search" ma:index="15" nillable="true" ma:displayName="Exclude Resource From Search" ma:internalName="Exclude_x0020_Resource_x0020_From_x0020_Search">
      <xsd:simpleType>
        <xsd:restriction base="dms:Boolean"/>
      </xsd:simpleType>
    </xsd:element>
    <xsd:element name="Date" ma:index="20" nillable="true" ma:displayName="Date" ma:format="DateOnly" ma:internalName="Date">
      <xsd:simpleType>
        <xsd:restriction base="dms:DateTime"/>
      </xsd:simpleType>
    </xsd:element>
    <xsd:element name="To_x0020_Be_x0020_Archived" ma:index="21" nillable="true" ma:displayName="To Be Archived" ma:default="0" ma:internalName="To_x0020_Be_x0020_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a140621-1a49-429d-a76a-0b4eaceb60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ee51497-b75c-448a-a0c6-084b3df3fdc8}" ma:internalName="TaxCatchAll" ma:showField="CatchAllData" ma:web="8a140621-1a49-429d-a76a-0b4eaceb60d3">
      <xsd:complexType>
        <xsd:complexContent>
          <xsd:extension base="dms:MultiChoiceLookup">
            <xsd:sequence>
              <xsd:element name="Value" type="dms:Lookup" maxOccurs="unbounded" minOccurs="0" nillable="true"/>
            </xsd:sequence>
          </xsd:extension>
        </xsd:complexContent>
      </xsd:complexType>
    </xsd:element>
    <xsd:element name="Resource_x0020_Never_x0020_Expires" ma:index="17" nillable="true" ma:displayName="Resource Never Expires" ma:default="0" ma:internalName="Resource_x0020_Never_x0020_Expires">
      <xsd:simpleType>
        <xsd:restriction base="dms:Boolean"/>
      </xsd:simpleType>
    </xsd:element>
    <xsd:element name="ELCA_Include_In_YouthGathering_Search" ma:index="19" nillable="true" ma:displayName="ELCA_Include_In_YouthGathering_Search" ma:default="0" ma:description="To be on crawl for Youth Gathering selection on Search.elca.org site" ma:internalName="ELCA_Include_In_YouthGathering_Search">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source_x0020_Expiration_x0020_Date xmlns="d087f69f-f3c5-4cc5-af88-9bcec61be179" xsi:nil="true"/>
    <TaxCatchAll xmlns="8a140621-1a49-429d-a76a-0b4eaceb60d3">
      <Value>430</Value>
      <Value>19</Value>
      <Value>332</Value>
      <Value>330</Value>
      <Value>49</Value>
    </TaxCatchAll>
    <Resource_x0020_Never_x0020_Expires xmlns="8a140621-1a49-429d-a76a-0b4eaceb60d3">true</Resource_x0020_Never_x0020_Expires>
    <Exclude_x0020_Resource_x0020_From_x0020_Search xmlns="d087f69f-f3c5-4cc5-af88-9bcec61be179">false</Exclude_x0020_Resource_x0020_From_x0020_Search>
    <Resource_x0020_Description xmlns="d087f69f-f3c5-4cc5-af88-9bcec61be179" xsi:nil="true"/>
    <ELCA_Include_In_YouthGathering_Search xmlns="8a140621-1a49-429d-a76a-0b4eaceb60d3">false</ELCA_Include_In_YouthGathering_Search>
    <Date xmlns="d087f69f-f3c5-4cc5-af88-9bcec61be179" xsi:nil="true"/>
    <To_x0020_Be_x0020_Archived xmlns="d087f69f-f3c5-4cc5-af88-9bcec61be179">false</To_x0020_Be_x0020_Archiv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olicyDirtyBag xmlns="microsoft.office.server.policy.changes">
  <Microsoft.Office.RecordsManagement.PolicyFeatures.Expiration op="Delete"/>
</PolicyDirtyBag>
</file>

<file path=customXml/itemProps1.xml><?xml version="1.0" encoding="utf-8"?>
<ds:datastoreItem xmlns:ds="http://schemas.openxmlformats.org/officeDocument/2006/customXml" ds:itemID="{04675064-09F4-4C1D-9070-5E68908366E7}"/>
</file>

<file path=customXml/itemProps2.xml><?xml version="1.0" encoding="utf-8"?>
<ds:datastoreItem xmlns:ds="http://schemas.openxmlformats.org/officeDocument/2006/customXml" ds:itemID="{B6024D71-4CCA-4A1F-9A83-E1634504D2E6}"/>
</file>

<file path=customXml/itemProps3.xml><?xml version="1.0" encoding="utf-8"?>
<ds:datastoreItem xmlns:ds="http://schemas.openxmlformats.org/officeDocument/2006/customXml" ds:itemID="{152E5DE6-71A0-41EF-8D7D-2851FC9A18FA}"/>
</file>

<file path=customXml/itemProps4.xml><?xml version="1.0" encoding="utf-8"?>
<ds:datastoreItem xmlns:ds="http://schemas.openxmlformats.org/officeDocument/2006/customXml" ds:itemID="{2300EB33-8C4C-4B27-9B44-80D224B2E70A}"/>
</file>

<file path=docProps/app.xml><?xml version="1.0" encoding="utf-8"?>
<Properties xmlns="http://schemas.openxmlformats.org/officeDocument/2006/extended-properties" xmlns:vt="http://schemas.openxmlformats.org/officeDocument/2006/docPropsVTypes">
  <TotalTime>0</TotalTime>
  <Application>Microsoft Macintosh PowerPoint</Application>
  <PresentationFormat>On-screen Show (4:3)</PresentationFormat>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Avenir Roman</vt:lpstr>
      <vt:lpstr>Century Gothic</vt:lpstr>
      <vt:lpstr>Wingdings 2</vt:lpstr>
      <vt:lpstr>Arial</vt:lpstr>
      <vt:lpstr>Default</vt:lpstr>
      <vt:lpstr>Límites Éticos  en el contexto de Misión</vt:lpstr>
      <vt:lpstr>Estableciendo Límites Claros</vt:lpstr>
      <vt:lpstr>4 características de una violación de límites</vt:lpstr>
      <vt:lpstr>Algunas Areas a Considerar</vt:lpstr>
      <vt:lpstr>Seguridad para los niños</vt:lpstr>
      <vt:lpstr>Reglas Profesionales</vt:lpstr>
      <vt:lpstr>Límites Sexuales</vt:lpstr>
      <vt:lpstr>Redes Sociales</vt:lpstr>
      <vt:lpstr>Factores de riesgo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Limites_Eticos.pptx</dc:title>
  <cp:revision>1</cp:revi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0x0101009C49CB76883F4D29A3A38B8F877398AD000974FD063C8C4D38BD02BABB281DEB2100FC8C5E0A0D71CA4FB77870BC02D992DB</vt:lpwstr>
  </property>
  <property fmtid="{D5CDD505-2E9C-101B-9397-08002B2CF9AE}" pid="3" name="b8cf5103550044b6adff90de73dcc70d">
    <vt:lpwstr>Mission Developers|b6201336-d91a-4191-b015-bf06fd46db4e</vt:lpwstr>
  </property>
  <property fmtid="{D5CDD505-2E9C-101B-9397-08002B2CF9AE}" pid="4" name="pff9ff76d6d04245968fbeacd7773757">
    <vt:lpwstr>Spanish|983bf972-2ab5-40e8-8006-d35f24449084</vt:lpwstr>
  </property>
  <property fmtid="{D5CDD505-2E9C-101B-9397-08002B2CF9AE}" pid="5" name="p0eec0248d09446db2b674e7726de702">
    <vt:lpwstr>Mission|34ee18bb-8701-4875-b6e2-da1d311b72a7</vt:lpwstr>
  </property>
  <property fmtid="{D5CDD505-2E9C-101B-9397-08002B2CF9AE}" pid="6" name="dbcb669f85a94c79882e4591e49db382">
    <vt:lpwstr>Director for Evangelical Mission|a0e1380d-332b-4717-98fc-74e594868d81</vt:lpwstr>
  </property>
  <property fmtid="{D5CDD505-2E9C-101B-9397-08002B2CF9AE}" pid="7" name="f4e18a6ced514bde9eff9825603cfd24">
    <vt:lpwstr>Member|a0e929f6-0728-46ab-beb4-b4e20508ce60</vt:lpwstr>
  </property>
  <property fmtid="{D5CDD505-2E9C-101B-9397-08002B2CF9AE}" pid="8" name="Resource Category">
    <vt:lpwstr>330;#Director for Evangelical Mission|a0e1380d-332b-4717-98fc-74e594868d81</vt:lpwstr>
  </property>
  <property fmtid="{D5CDD505-2E9C-101B-9397-08002B2CF9AE}" pid="9" name="Resource Primary Audience">
    <vt:lpwstr>19;#Member|a0e929f6-0728-46ab-beb4-b4e20508ce60</vt:lpwstr>
  </property>
  <property fmtid="{D5CDD505-2E9C-101B-9397-08002B2CF9AE}" pid="10" name="Resource Language">
    <vt:lpwstr>49;#Spanish|983bf972-2ab5-40e8-8006-d35f24449084</vt:lpwstr>
  </property>
  <property fmtid="{D5CDD505-2E9C-101B-9397-08002B2CF9AE}" pid="11" name="Resource Interests">
    <vt:lpwstr>430;#Mission|34ee18bb-8701-4875-b6e2-da1d311b72a7</vt:lpwstr>
  </property>
  <property fmtid="{D5CDD505-2E9C-101B-9397-08002B2CF9AE}" pid="12" name="Resource Subcategory">
    <vt:lpwstr>332;#Mission Developers|b6201336-d91a-4191-b015-bf06fd46db4e</vt:lpwstr>
  </property>
  <property fmtid="{D5CDD505-2E9C-101B-9397-08002B2CF9AE}" pid="13" name="_dlc_policyId">
    <vt:lpwstr/>
  </property>
  <property fmtid="{D5CDD505-2E9C-101B-9397-08002B2CF9AE}" pid="14" name="ItemRetentionFormula">
    <vt:lpwstr/>
  </property>
  <property fmtid="{D5CDD505-2E9C-101B-9397-08002B2CF9AE}" pid="15" name="WorkflowChangePath">
    <vt:lpwstr>32a077e0-ba6a-407a-9a7a-918258ea8736,4;32a077e0-ba6a-407a-9a7a-918258ea8736,10;</vt:lpwstr>
  </property>
  <property fmtid="{D5CDD505-2E9C-101B-9397-08002B2CF9AE}" pid="16" name="Metrics File with Extension">
    <vt:lpwstr>2715</vt:lpwstr>
  </property>
</Properties>
</file>