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a Ishida" userId="19750d7d-e60c-47af-b11b-694c0d25b2f1" providerId="ADAL" clId="{3551EE3C-DA5A-4E3C-816E-89847269C812}"/>
    <pc:docChg chg="mod delSld">
      <pc:chgData name="Louisa Ishida" userId="19750d7d-e60c-47af-b11b-694c0d25b2f1" providerId="ADAL" clId="{3551EE3C-DA5A-4E3C-816E-89847269C812}" dt="2024-03-04T15:29:50.162" v="1"/>
      <pc:docMkLst>
        <pc:docMk/>
      </pc:docMkLst>
      <pc:sldChg chg="del">
        <pc:chgData name="Louisa Ishida" userId="19750d7d-e60c-47af-b11b-694c0d25b2f1" providerId="ADAL" clId="{3551EE3C-DA5A-4E3C-816E-89847269C812}" dt="2024-02-28T15:50:02.003" v="0" actId="47"/>
        <pc:sldMkLst>
          <pc:docMk/>
          <pc:sldMk cId="1034885654" sldId="263"/>
        </pc:sldMkLst>
      </pc:sldChg>
    </pc:docChg>
  </pc:docChgLst>
  <pc:docChgLst>
    <pc:chgData name="Louisa Ishida" userId="19750d7d-e60c-47af-b11b-694c0d25b2f1" providerId="ADAL" clId="{BB0942A9-97F2-4CF4-A699-4FCB36D1ED2D}"/>
    <pc:docChg chg="addSld">
      <pc:chgData name="Louisa Ishida" userId="19750d7d-e60c-47af-b11b-694c0d25b2f1" providerId="ADAL" clId="{BB0942A9-97F2-4CF4-A699-4FCB36D1ED2D}" dt="2024-02-01T18:16:37.059" v="0" actId="2890"/>
      <pc:docMkLst>
        <pc:docMk/>
      </pc:docMkLst>
      <pc:sldChg chg="add">
        <pc:chgData name="Louisa Ishida" userId="19750d7d-e60c-47af-b11b-694c0d25b2f1" providerId="ADAL" clId="{BB0942A9-97F2-4CF4-A699-4FCB36D1ED2D}" dt="2024-02-01T18:16:37.059" v="0" actId="2890"/>
        <pc:sldMkLst>
          <pc:docMk/>
          <pc:sldMk cId="1034885654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FD6D6-FA70-B34F-A2C4-DC56457D500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0FF64-4504-3E42-8284-23584D11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FF64-4504-3E42-8284-23584D116D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9FCA-47A1-1FC0-7369-964B6FCB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E0008-93B6-8689-A0E4-E43DCB970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D815-CC54-204A-E4AC-126F6BC2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D0DD7-32A5-DE31-E27D-4D1179ED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9889-A6B4-E2A7-BD36-6881BAEE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4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8A38-BE9E-A398-BBF5-D9627BCA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3C639-C6B4-5778-5210-18F36CBD3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008F7-F3CE-783D-9C5C-509DB06E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13C46-724C-27CA-6D6A-FAAA4070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9D2D5-C945-39AC-4DA4-5E2388E4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9A146-6B27-6FE4-B8B3-2B01F8AF7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1E7B3-449E-C95B-8B2E-922A5A579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DCBE7-A19B-D34F-79E4-05C94E4C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704AF-3C19-E3CF-1426-BEAD8020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57222-2CBA-79B0-BB5D-F7FAF3E8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4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lack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E80A1F-D4AC-0F56-4F34-DF054C504E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12072" y="1"/>
            <a:ext cx="0" cy="607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3E2283-0B5B-0E81-4C36-CED2743CD16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84469" y="6078596"/>
            <a:ext cx="0" cy="779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DE00412E-7781-D65A-E78C-AD6A9304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10765528" cy="1325563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20F745-6F3D-A46E-25D7-AFC5CE66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6"/>
            <a:ext cx="10765528" cy="425296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E04022-6AE1-BACB-2103-3E61872FEDE7}"/>
              </a:ext>
            </a:extLst>
          </p:cNvPr>
          <p:cNvCxnSpPr/>
          <p:nvPr userDrawn="1"/>
        </p:nvCxnSpPr>
        <p:spPr>
          <a:xfrm>
            <a:off x="0" y="607859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6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8264-1241-4B01-A444-C5E1FEEB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866F2-00CD-1C61-D320-E590C617A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9639A-A68D-B349-5D80-9CD8FDF4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796B3-BC3D-429D-574B-24B1815E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6649-455C-AD52-B1B9-2D412EC6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9914-2B60-AD4C-86AF-1723FCA9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AA90C-C896-47E2-533B-5D77D97BF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32B57-6053-4E4E-B314-C5750FAD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11CA4-F6F9-22B1-3E1C-095992A9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07D4-C115-72E5-53D8-8487336F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1D4B-BFD2-B240-D073-22F95D01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726CE-A76B-44A5-207B-F462AF0BF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9FFD9-F0A2-F67C-5125-5B09A3EA5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EEA27-00A0-023B-71F8-7CDCFE17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CD636-E2F1-6413-8266-9966E233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624EC-7888-CBB6-D93A-576BBEF0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7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A538-4295-61FF-1B3D-15D240E1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139CA-EB5F-6953-1A55-010BBCE87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F9970-F464-3B00-8BA6-15F38520A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BED58-E6C4-29A5-4D8C-4C379ABDE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CFCA5-59A5-E123-9E20-C840B4AAD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7E41D-198C-6780-2A60-029B0554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793AA-4A4F-2D8C-2FC2-5C3A2C8F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A72F2-CF39-E5DD-B0F5-7E986261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EB28-2419-1E12-B0C7-B1127579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C65D0-DF9F-3A5A-C054-F6ED4247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AFC5E-F08D-664F-8C09-2FDEAC82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6063B-DB90-D022-00A5-E50A2046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C1353-BBFA-63DF-F3CA-8E8F9261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C5C97-26A0-8BB4-ED43-7DED4753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E5D60-659A-897A-CB5B-FD5B5DB6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4499-BF90-7D5B-624F-83E0B036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6DB8-918B-C2DD-0158-F3806979D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8A3AD-896A-55FC-E337-76D7E9BF2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AA4C-D637-B1D8-3482-F98116BA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664CC-33F5-EA18-80B7-38922484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169FC-3622-505B-5125-F60294FA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0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3F10-33A5-E4D7-DA26-F91C1EEC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1B6FE-8473-3DF2-0539-473FD1C3D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93DD5-E170-6AA3-FA8C-F0FF859EA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7C610-5B9D-8FFC-6E98-B3602133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1F83B-6058-227A-2D46-20F90C6D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4CEBE-CD03-4B65-DC7A-1C6DC6F9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7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DE5E4-F0A8-AE1A-3CD4-28CB00A0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176DB-E527-5E06-C91A-52ADB5D1C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37DDC-84B8-4D7B-5026-B65892450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1178A-E030-35F9-98CB-28C520D68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7CD90-CFD6-0417-9723-FE41FF919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5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C30312-3CF3-A9E5-0EEB-E4FE0CC748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2026" y="-10549"/>
            <a:ext cx="12224026" cy="6868548"/>
          </a:xfrm>
          <a:prstGeom prst="rect">
            <a:avLst/>
          </a:prstGeom>
        </p:spPr>
      </p:pic>
      <p:pic>
        <p:nvPicPr>
          <p:cNvPr id="3" name="Picture 2" descr="A logo of a globe and a light bulb&#10;&#10;Description automatically generated">
            <a:extLst>
              <a:ext uri="{FF2B5EF4-FFF2-40B4-BE49-F238E27FC236}">
                <a16:creationId xmlns:a16="http://schemas.microsoft.com/office/drawing/2014/main" id="{CA8C5A9F-847A-896B-6D42-E06DAA746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384" y="5764638"/>
            <a:ext cx="2705621" cy="9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A60D1-B27C-A3A6-4A9C-F25A245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74B474-92D5-5B2F-6771-B38B95DCE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A logo of a globe&#10;&#10;Description automatically generated">
            <a:extLst>
              <a:ext uri="{FF2B5EF4-FFF2-40B4-BE49-F238E27FC236}">
                <a16:creationId xmlns:a16="http://schemas.microsoft.com/office/drawing/2014/main" id="{97B72197-06F0-4515-DBFD-57C913FE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" y="6105486"/>
            <a:ext cx="2064774" cy="7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4786BB-05FA-D8E1-270B-206AFAF5858D}"/>
              </a:ext>
            </a:extLst>
          </p:cNvPr>
          <p:cNvCxnSpPr>
            <a:cxnSpLocks/>
          </p:cNvCxnSpPr>
          <p:nvPr/>
        </p:nvCxnSpPr>
        <p:spPr>
          <a:xfrm>
            <a:off x="914400" y="6078594"/>
            <a:ext cx="0" cy="7794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Expiration_x0020_Date xmlns="d087f69f-f3c5-4cc5-af88-9bcec61be179" xsi:nil="true"/>
    <TaxCatchAll xmlns="8a140621-1a49-429d-a76a-0b4eaceb60d3">
      <Value>517</Value>
      <Value>5</Value>
      <Value>104</Value>
      <Value>230</Value>
      <Value>106</Value>
    </TaxCatchAll>
    <Resource_x0020_Never_x0020_Expires xmlns="8a140621-1a49-429d-a76a-0b4eaceb60d3">true</Resource_x0020_Never_x0020_Expires>
    <Exclude_x0020_Resource_x0020_From_x0020_Search xmlns="d087f69f-f3c5-4cc5-af88-9bcec61be179">false</Exclude_x0020_Resource_x0020_From_x0020_Search>
    <ELCA_Include_In_YouthGathering_Search xmlns="8a140621-1a49-429d-a76a-0b4eaceb60d3">false</ELCA_Include_In_YouthGathering_Search>
    <Resource_x0020_Description xmlns="d087f69f-f3c5-4cc5-af88-9bcec61be179" xsi:nil="true"/>
    <Date xmlns="d087f69f-f3c5-4cc5-af88-9bcec61be179" xsi:nil="true"/>
    <To_x0020_Be_x0020_Archived xmlns="d087f69f-f3c5-4cc5-af88-9bcec61be179">false</To_x0020_Be_x0020_Archiv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LCA-Document" ma:contentTypeID="0x0101009C49CB76883F4D29A3A38B8F877398AD000974FD063C8C4D38BD02BABB281DEB2100FC8C5E0A0D71CA4FB77870BC02D992DB" ma:contentTypeVersion="49" ma:contentTypeDescription="Describes an ELCA Document.  Use this content type for Microsoft Office/PDF documents." ma:contentTypeScope="" ma:versionID="e85636b3c22dcf2140740171fb9b7ab7">
  <xsd:schema xmlns:xsd="http://www.w3.org/2001/XMLSchema" xmlns:xs="http://www.w3.org/2001/XMLSchema" xmlns:p="http://schemas.microsoft.com/office/2006/metadata/properties" xmlns:ns2="d087f69f-f3c5-4cc5-af88-9bcec61be179" xmlns:ns3="8a140621-1a49-429d-a76a-0b4eaceb60d3" targetNamespace="http://schemas.microsoft.com/office/2006/metadata/properties" ma:root="true" ma:fieldsID="893914aca02976e3d275a5db0d663b56" ns2:_="" ns3:_="">
    <xsd:import namespace="d087f69f-f3c5-4cc5-af88-9bcec61be179"/>
    <xsd:import namespace="8a140621-1a49-429d-a76a-0b4eaceb60d3"/>
    <xsd:element name="properties">
      <xsd:complexType>
        <xsd:sequence>
          <xsd:element name="documentManagement">
            <xsd:complexType>
              <xsd:all>
                <xsd:element ref="ns2:Resource_x0020_Description" minOccurs="0"/>
                <xsd:element ref="ns2:Resource_x0020_Expiration_x0020_Date" minOccurs="0"/>
                <xsd:element ref="ns2:Exclude_x0020_Resource_x0020_From_x0020_Search" minOccurs="0"/>
                <xsd:element ref="ns3:TaxCatchAll" minOccurs="0"/>
                <xsd:element ref="ns3:Resource_x0020_Never_x0020_Expires" minOccurs="0"/>
                <xsd:element ref="ns3:ELCA_Include_In_YouthGathering_Search" minOccurs="0"/>
                <xsd:element ref="ns2:Date" minOccurs="0"/>
                <xsd:element ref="ns2:To_x0020_Be_x0020_Archi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f69f-f3c5-4cc5-af88-9bcec61be179" elementFormDefault="qualified">
    <xsd:import namespace="http://schemas.microsoft.com/office/2006/documentManagement/types"/>
    <xsd:import namespace="http://schemas.microsoft.com/office/infopath/2007/PartnerControls"/>
    <xsd:element name="Resource_x0020_Description" ma:index="8" nillable="true" ma:displayName="Resource Description" ma:internalName="Resource_x0020_Description" ma:readOnly="false">
      <xsd:simpleType>
        <xsd:restriction base="dms:Note">
          <xsd:maxLength value="255"/>
        </xsd:restriction>
      </xsd:simpleType>
    </xsd:element>
    <xsd:element name="Resource_x0020_Expiration_x0020_Date" ma:index="14" nillable="true" ma:displayName="Resource Expiration Date" ma:format="DateOnly" ma:internalName="Resource_x0020_Expiration_x0020_Date" ma:readOnly="false">
      <xsd:simpleType>
        <xsd:restriction base="dms:DateTime"/>
      </xsd:simpleType>
    </xsd:element>
    <xsd:element name="Exclude_x0020_Resource_x0020_From_x0020_Search" ma:index="15" nillable="true" ma:displayName="Exclude Resource From Search" ma:internalName="Exclude_x0020_Resource_x0020_From_x0020_Search">
      <xsd:simpleType>
        <xsd:restriction base="dms:Boolean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To_x0020_Be_x0020_Archived" ma:index="21" nillable="true" ma:displayName="To Be Archived" ma:default="0" ma:internalName="To_x0020_Be_x0020_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0621-1a49-429d-a76a-0b4eaceb60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ee51497-b75c-448a-a0c6-084b3df3fdc8}" ma:internalName="TaxCatchAll" ma:showField="CatchAllData" ma:web="8a140621-1a49-429d-a76a-0b4eaceb6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Never_x0020_Expires" ma:index="17" nillable="true" ma:displayName="Resource Never Expires" ma:default="0" ma:internalName="Resource_x0020_Never_x0020_Expires">
      <xsd:simpleType>
        <xsd:restriction base="dms:Boolean"/>
      </xsd:simpleType>
    </xsd:element>
    <xsd:element name="ELCA_Include_In_YouthGathering_Search" ma:index="19" nillable="true" ma:displayName="ELCA_Include_In_YouthGathering_Search" ma:default="0" ma:description="To be on crawl for Youth Gathering selection on Search.elca.org site" ma:internalName="ELCA_Include_In_YouthGathering_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DE31D3-1FA8-44A0-AAF5-93105A550B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AEE657-69D6-4254-8E46-41720EBA0811}">
  <ds:schemaRefs>
    <ds:schemaRef ds:uri="http://www.w3.org/XML/1998/namespace"/>
    <ds:schemaRef ds:uri="http://purl.org/dc/elements/1.1/"/>
    <ds:schemaRef ds:uri="http://schemas.microsoft.com/office/2006/metadata/properties"/>
    <ds:schemaRef ds:uri="d087f69f-f3c5-4cc5-af88-9bcec61be179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8a140621-1a49-429d-a76a-0b4eaceb60d3"/>
  </ds:schemaRefs>
</ds:datastoreItem>
</file>

<file path=customXml/itemProps3.xml><?xml version="1.0" encoding="utf-8"?>
<ds:datastoreItem xmlns:ds="http://schemas.openxmlformats.org/officeDocument/2006/customXml" ds:itemID="{BE125A6B-3FBE-4F4F-8030-3CAE1F5172EF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ELCA WH 50th Anniversary Cover Wide</dc:title>
  <dc:creator>irena Powers</dc:creator>
  <cp:lastModifiedBy>Louisa Ishida</cp:lastModifiedBy>
  <cp:revision>4</cp:revision>
  <dcterms:created xsi:type="dcterms:W3CDTF">2023-08-25T21:02:56Z</dcterms:created>
  <dcterms:modified xsi:type="dcterms:W3CDTF">2024-03-04T15:29:52Z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pff9ff76d6d04245968fbeacd7773757">
    <vt:lpwstr>English|2a561fb9-8cee-4c70-9ce6-5f63a2094213</vt:lpwstr>
  </property>
  <property fmtid="{D5CDD505-2E9C-101B-9397-08002B2CF9AE}" pid="4" name="b8cf5103550044b6adff90de73dcc70d">
    <vt:lpwstr>50th Anniversary|2682c14e-dcf3-4e2b-a273-df6138c53868</vt:lpwstr>
  </property>
  <property fmtid="{D5CDD505-2E9C-101B-9397-08002B2CF9AE}" pid="5" name="p0eec0248d09446db2b674e7726de702">
    <vt:lpwstr>Hunger|1563463c-91d9-424f-a32f-3f2154f7c23f</vt:lpwstr>
  </property>
  <property fmtid="{D5CDD505-2E9C-101B-9397-08002B2CF9AE}" pid="6" name="dbcb669f85a94c79882e4591e49db382">
    <vt:lpwstr>ELCA World Hunger|05934ef5-5f43-44eb-b213-eaf0666608c9</vt:lpwstr>
  </property>
  <property fmtid="{D5CDD505-2E9C-101B-9397-08002B2CF9AE}" pid="7" name="f4e18a6ced514bde9eff9825603cfd24">
    <vt:lpwstr>Hunger Leader|25bc56f3-3dfa-4ab7-9687-664d5bbf6110</vt:lpwstr>
  </property>
  <property fmtid="{D5CDD505-2E9C-101B-9397-08002B2CF9AE}" pid="8" name="Resource Category">
    <vt:lpwstr>104;#ELCA World Hunger|05934ef5-5f43-44eb-b213-eaf0666608c9</vt:lpwstr>
  </property>
  <property fmtid="{D5CDD505-2E9C-101B-9397-08002B2CF9AE}" pid="9" name="Resource Primary Audience">
    <vt:lpwstr>230;#Hunger Leader|25bc56f3-3dfa-4ab7-9687-664d5bbf6110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106;#Hunger|1563463c-91d9-424f-a32f-3f2154f7c23f</vt:lpwstr>
  </property>
  <property fmtid="{D5CDD505-2E9C-101B-9397-08002B2CF9AE}" pid="12" name="Resource Subcategory">
    <vt:lpwstr>517;#50th Anniversary|2682c14e-dcf3-4e2b-a273-df6138c53868</vt:lpwstr>
  </property>
  <property fmtid="{D5CDD505-2E9C-101B-9397-08002B2CF9AE}" pid="13" name="_dlc_policyId">
    <vt:lpwstr/>
  </property>
  <property fmtid="{D5CDD505-2E9C-101B-9397-08002B2CF9AE}" pid="14" name="ItemRetentionFormula">
    <vt:lpwstr/>
  </property>
</Properties>
</file>