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/>
    <p:restoredTop sz="94694"/>
  </p:normalViewPr>
  <p:slideViewPr>
    <p:cSldViewPr snapToGrid="0">
      <p:cViewPr varScale="1">
        <p:scale>
          <a:sx n="78" d="100"/>
          <a:sy n="78" d="100"/>
        </p:scale>
        <p:origin x="180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a Ishida" userId="19750d7d-e60c-47af-b11b-694c0d25b2f1" providerId="ADAL" clId="{455B3881-196C-430F-8A93-2735411FE72C}"/>
    <pc:docChg chg="mod">
      <pc:chgData name="Louisa Ishida" userId="19750d7d-e60c-47af-b11b-694c0d25b2f1" providerId="ADAL" clId="{455B3881-196C-430F-8A93-2735411FE72C}" dt="2024-03-04T15:29:23.694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2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71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black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E80A1F-D4AC-0F56-4F34-DF054C504E04}"/>
              </a:ext>
            </a:extLst>
          </p:cNvPr>
          <p:cNvCxnSpPr>
            <a:cxnSpLocks/>
          </p:cNvCxnSpPr>
          <p:nvPr userDrawn="1"/>
        </p:nvCxnSpPr>
        <p:spPr>
          <a:xfrm flipV="1">
            <a:off x="384054" y="0"/>
            <a:ext cx="0" cy="60785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3E2283-0B5B-0E81-4C36-CED2743CD16E}"/>
              </a:ext>
            </a:extLst>
          </p:cNvPr>
          <p:cNvCxnSpPr>
            <a:cxnSpLocks/>
          </p:cNvCxnSpPr>
          <p:nvPr userDrawn="1"/>
        </p:nvCxnSpPr>
        <p:spPr>
          <a:xfrm flipV="1">
            <a:off x="8763352" y="6078595"/>
            <a:ext cx="0" cy="7794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DE00412E-7781-D65A-E78C-AD6A9304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6"/>
            <a:ext cx="8074146" cy="1325563"/>
          </a:xfr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20F745-6F3D-A46E-25D7-AFC5CE66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6"/>
            <a:ext cx="8074146" cy="425296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2E04022-6AE1-BACB-2103-3E61872FEDE7}"/>
              </a:ext>
            </a:extLst>
          </p:cNvPr>
          <p:cNvCxnSpPr/>
          <p:nvPr userDrawn="1"/>
        </p:nvCxnSpPr>
        <p:spPr>
          <a:xfrm>
            <a:off x="0" y="607859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83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9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6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4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7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0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5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5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4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410991-F5D6-9AD1-CE42-34BC3691AA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723"/>
            <a:ext cx="9148969" cy="6854277"/>
          </a:xfrm>
          <a:prstGeom prst="rect">
            <a:avLst/>
          </a:prstGeom>
        </p:spPr>
      </p:pic>
      <p:pic>
        <p:nvPicPr>
          <p:cNvPr id="4" name="Picture 3" descr="A logo of a globe and a light bulb&#10;&#10;Description automatically generated">
            <a:extLst>
              <a:ext uri="{FF2B5EF4-FFF2-40B4-BE49-F238E27FC236}">
                <a16:creationId xmlns:a16="http://schemas.microsoft.com/office/drawing/2014/main" id="{FD7ED50D-3B95-71E9-0A0F-E9A1BEBA9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609" y="5840464"/>
            <a:ext cx="2462939" cy="89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7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A60D1-B27C-A3A6-4A9C-F25A2457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A logo of a globe&#10;&#10;Description automatically generated">
            <a:extLst>
              <a:ext uri="{FF2B5EF4-FFF2-40B4-BE49-F238E27FC236}">
                <a16:creationId xmlns:a16="http://schemas.microsoft.com/office/drawing/2014/main" id="{9AE296B7-02D4-FD39-D220-A3015E7C7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7121"/>
            <a:ext cx="2123768" cy="77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35D9CB-4F52-3F36-B6D3-14B656A77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6056F0-9F4A-66BE-A292-EFD12B9149A1}"/>
              </a:ext>
            </a:extLst>
          </p:cNvPr>
          <p:cNvCxnSpPr>
            <a:cxnSpLocks/>
          </p:cNvCxnSpPr>
          <p:nvPr/>
        </p:nvCxnSpPr>
        <p:spPr>
          <a:xfrm>
            <a:off x="816080" y="6088426"/>
            <a:ext cx="0" cy="77940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ource_x0020_Expiration_x0020_Date xmlns="d087f69f-f3c5-4cc5-af88-9bcec61be179" xsi:nil="true"/>
    <TaxCatchAll xmlns="8a140621-1a49-429d-a76a-0b4eaceb60d3">
      <Value>517</Value>
      <Value>5</Value>
      <Value>104</Value>
      <Value>230</Value>
      <Value>106</Value>
    </TaxCatchAll>
    <Resource_x0020_Never_x0020_Expires xmlns="8a140621-1a49-429d-a76a-0b4eaceb60d3">true</Resource_x0020_Never_x0020_Expires>
    <Exclude_x0020_Resource_x0020_From_x0020_Search xmlns="d087f69f-f3c5-4cc5-af88-9bcec61be179">false</Exclude_x0020_Resource_x0020_From_x0020_Search>
    <ELCA_Include_In_YouthGathering_Search xmlns="8a140621-1a49-429d-a76a-0b4eaceb60d3">false</ELCA_Include_In_YouthGathering_Search>
    <Resource_x0020_Description xmlns="d087f69f-f3c5-4cc5-af88-9bcec61be179" xsi:nil="true"/>
    <Date xmlns="d087f69f-f3c5-4cc5-af88-9bcec61be179" xsi:nil="true"/>
    <To_x0020_Be_x0020_Archived xmlns="d087f69f-f3c5-4cc5-af88-9bcec61be179">false</To_x0020_Be_x0020_Archive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LCA-Document" ma:contentTypeID="0x0101009C49CB76883F4D29A3A38B8F877398AD000974FD063C8C4D38BD02BABB281DEB2100FC8C5E0A0D71CA4FB77870BC02D992DB" ma:contentTypeVersion="49" ma:contentTypeDescription="Describes an ELCA Document.  Use this content type for Microsoft Office/PDF documents." ma:contentTypeScope="" ma:versionID="e85636b3c22dcf2140740171fb9b7ab7">
  <xsd:schema xmlns:xsd="http://www.w3.org/2001/XMLSchema" xmlns:xs="http://www.w3.org/2001/XMLSchema" xmlns:p="http://schemas.microsoft.com/office/2006/metadata/properties" xmlns:ns2="d087f69f-f3c5-4cc5-af88-9bcec61be179" xmlns:ns3="8a140621-1a49-429d-a76a-0b4eaceb60d3" targetNamespace="http://schemas.microsoft.com/office/2006/metadata/properties" ma:root="true" ma:fieldsID="893914aca02976e3d275a5db0d663b56" ns2:_="" ns3:_="">
    <xsd:import namespace="d087f69f-f3c5-4cc5-af88-9bcec61be179"/>
    <xsd:import namespace="8a140621-1a49-429d-a76a-0b4eaceb60d3"/>
    <xsd:element name="properties">
      <xsd:complexType>
        <xsd:sequence>
          <xsd:element name="documentManagement">
            <xsd:complexType>
              <xsd:all>
                <xsd:element ref="ns2:Resource_x0020_Description" minOccurs="0"/>
                <xsd:element ref="ns2:Resource_x0020_Expiration_x0020_Date" minOccurs="0"/>
                <xsd:element ref="ns2:Exclude_x0020_Resource_x0020_From_x0020_Search" minOccurs="0"/>
                <xsd:element ref="ns3:TaxCatchAll" minOccurs="0"/>
                <xsd:element ref="ns3:Resource_x0020_Never_x0020_Expires" minOccurs="0"/>
                <xsd:element ref="ns3:ELCA_Include_In_YouthGathering_Search" minOccurs="0"/>
                <xsd:element ref="ns2:Date" minOccurs="0"/>
                <xsd:element ref="ns2:To_x0020_Be_x0020_Archi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7f69f-f3c5-4cc5-af88-9bcec61be179" elementFormDefault="qualified">
    <xsd:import namespace="http://schemas.microsoft.com/office/2006/documentManagement/types"/>
    <xsd:import namespace="http://schemas.microsoft.com/office/infopath/2007/PartnerControls"/>
    <xsd:element name="Resource_x0020_Description" ma:index="8" nillable="true" ma:displayName="Resource Description" ma:internalName="Resource_x0020_Description" ma:readOnly="false">
      <xsd:simpleType>
        <xsd:restriction base="dms:Note">
          <xsd:maxLength value="255"/>
        </xsd:restriction>
      </xsd:simpleType>
    </xsd:element>
    <xsd:element name="Resource_x0020_Expiration_x0020_Date" ma:index="14" nillable="true" ma:displayName="Resource Expiration Date" ma:format="DateOnly" ma:internalName="Resource_x0020_Expiration_x0020_Date" ma:readOnly="false">
      <xsd:simpleType>
        <xsd:restriction base="dms:DateTime"/>
      </xsd:simpleType>
    </xsd:element>
    <xsd:element name="Exclude_x0020_Resource_x0020_From_x0020_Search" ma:index="15" nillable="true" ma:displayName="Exclude Resource From Search" ma:internalName="Exclude_x0020_Resource_x0020_From_x0020_Search">
      <xsd:simpleType>
        <xsd:restriction base="dms:Boolean"/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To_x0020_Be_x0020_Archived" ma:index="21" nillable="true" ma:displayName="To Be Archived" ma:default="0" ma:internalName="To_x0020_Be_x0020_Archiv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40621-1a49-429d-a76a-0b4eaceb60d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ee51497-b75c-448a-a0c6-084b3df3fdc8}" ma:internalName="TaxCatchAll" ma:showField="CatchAllData" ma:web="8a140621-1a49-429d-a76a-0b4eaceb60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source_x0020_Never_x0020_Expires" ma:index="17" nillable="true" ma:displayName="Resource Never Expires" ma:default="0" ma:internalName="Resource_x0020_Never_x0020_Expires">
      <xsd:simpleType>
        <xsd:restriction base="dms:Boolean"/>
      </xsd:simpleType>
    </xsd:element>
    <xsd:element name="ELCA_Include_In_YouthGathering_Search" ma:index="19" nillable="true" ma:displayName="ELCA_Include_In_YouthGathering_Search" ma:default="0" ma:description="To be on crawl for Youth Gathering selection on Search.elca.org site" ma:internalName="ELCA_Include_In_YouthGathering_Search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6E1ABD-2F01-441C-9623-DEDEB811ED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01ECB9-A9B2-470C-812C-3DF8E9C73D55}">
  <ds:schemaRefs>
    <ds:schemaRef ds:uri="d087f69f-f3c5-4cc5-af88-9bcec61be179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a140621-1a49-429d-a76a-0b4eaceb60d3"/>
  </ds:schemaRefs>
</ds:datastoreItem>
</file>

<file path=customXml/itemProps3.xml><?xml version="1.0" encoding="utf-8"?>
<ds:datastoreItem xmlns:ds="http://schemas.openxmlformats.org/officeDocument/2006/customXml" ds:itemID="{8088C091-BB6A-41A9-A43D-2D70F8C606C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ELCA WH 50th Anniversary Cover Standard</dc:title>
  <dc:creator>irena Powers</dc:creator>
  <cp:lastModifiedBy>Louisa Ishida</cp:lastModifiedBy>
  <cp:revision>6</cp:revision>
  <dcterms:created xsi:type="dcterms:W3CDTF">2023-08-25T21:02:56Z</dcterms:created>
  <dcterms:modified xsi:type="dcterms:W3CDTF">2024-03-04T15:29:28Z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0x0101009C49CB76883F4D29A3A38B8F877398AD000974FD063C8C4D38BD02BABB281DEB2100FC8C5E0A0D71CA4FB77870BC02D992DB</vt:lpwstr>
  </property>
  <property fmtid="{D5CDD505-2E9C-101B-9397-08002B2CF9AE}" pid="3" name="pff9ff76d6d04245968fbeacd7773757">
    <vt:lpwstr>English|2a561fb9-8cee-4c70-9ce6-5f63a2094213</vt:lpwstr>
  </property>
  <property fmtid="{D5CDD505-2E9C-101B-9397-08002B2CF9AE}" pid="4" name="b8cf5103550044b6adff90de73dcc70d">
    <vt:lpwstr>50th Anniversary|2682c14e-dcf3-4e2b-a273-df6138c53868</vt:lpwstr>
  </property>
  <property fmtid="{D5CDD505-2E9C-101B-9397-08002B2CF9AE}" pid="5" name="p0eec0248d09446db2b674e7726de702">
    <vt:lpwstr>Hunger|1563463c-91d9-424f-a32f-3f2154f7c23f</vt:lpwstr>
  </property>
  <property fmtid="{D5CDD505-2E9C-101B-9397-08002B2CF9AE}" pid="6" name="dbcb669f85a94c79882e4591e49db382">
    <vt:lpwstr>ELCA World Hunger|05934ef5-5f43-44eb-b213-eaf0666608c9</vt:lpwstr>
  </property>
  <property fmtid="{D5CDD505-2E9C-101B-9397-08002B2CF9AE}" pid="7" name="f4e18a6ced514bde9eff9825603cfd24">
    <vt:lpwstr>Hunger Leader|25bc56f3-3dfa-4ab7-9687-664d5bbf6110</vt:lpwstr>
  </property>
  <property fmtid="{D5CDD505-2E9C-101B-9397-08002B2CF9AE}" pid="8" name="Resource Category">
    <vt:lpwstr>104;#ELCA World Hunger|05934ef5-5f43-44eb-b213-eaf0666608c9</vt:lpwstr>
  </property>
  <property fmtid="{D5CDD505-2E9C-101B-9397-08002B2CF9AE}" pid="9" name="Resource Primary Audience">
    <vt:lpwstr>230;#Hunger Leader|25bc56f3-3dfa-4ab7-9687-664d5bbf6110</vt:lpwstr>
  </property>
  <property fmtid="{D5CDD505-2E9C-101B-9397-08002B2CF9AE}" pid="10" name="Resource Language">
    <vt:lpwstr>5;#English|2a561fb9-8cee-4c70-9ce6-5f63a2094213</vt:lpwstr>
  </property>
  <property fmtid="{D5CDD505-2E9C-101B-9397-08002B2CF9AE}" pid="11" name="Resource Interests">
    <vt:lpwstr>106;#Hunger|1563463c-91d9-424f-a32f-3f2154f7c23f</vt:lpwstr>
  </property>
  <property fmtid="{D5CDD505-2E9C-101B-9397-08002B2CF9AE}" pid="12" name="Resource Subcategory">
    <vt:lpwstr>517;#50th Anniversary|2682c14e-dcf3-4e2b-a273-df6138c53868</vt:lpwstr>
  </property>
  <property fmtid="{D5CDD505-2E9C-101B-9397-08002B2CF9AE}" pid="13" name="_dlc_policyId">
    <vt:lpwstr/>
  </property>
  <property fmtid="{D5CDD505-2E9C-101B-9397-08002B2CF9AE}" pid="14" name="ItemRetentionFormula">
    <vt:lpwstr/>
  </property>
</Properties>
</file>