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Blackout Midnight" panose="0200080600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89362" autoAdjust="0"/>
  </p:normalViewPr>
  <p:slideViewPr>
    <p:cSldViewPr snapToGrid="0" snapToObjects="1">
      <p:cViewPr varScale="1">
        <p:scale>
          <a:sx n="69" d="100"/>
          <a:sy n="69" d="100"/>
        </p:scale>
        <p:origin x="78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lackout Midnight"/>
          <a:ea typeface="+mj-ea"/>
          <a:cs typeface="Blackout Midn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23944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65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5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CA Gathering 2018">
      <a:dk1>
        <a:srgbClr val="404041"/>
      </a:dk1>
      <a:lt1>
        <a:sysClr val="window" lastClr="FFFFFF"/>
      </a:lt1>
      <a:dk2>
        <a:srgbClr val="0069AA"/>
      </a:dk2>
      <a:lt2>
        <a:srgbClr val="FFF100"/>
      </a:lt2>
      <a:accent1>
        <a:srgbClr val="2AB49D"/>
      </a:accent1>
      <a:accent2>
        <a:srgbClr val="0069AA"/>
      </a:accent2>
      <a:accent3>
        <a:srgbClr val="FFF100"/>
      </a:accent3>
      <a:accent4>
        <a:srgbClr val="FF3264"/>
      </a:accent4>
      <a:accent5>
        <a:srgbClr val="4BACC6"/>
      </a:accent5>
      <a:accent6>
        <a:srgbClr val="F79646"/>
      </a:accent6>
      <a:hlink>
        <a:srgbClr val="FFF100"/>
      </a:hlink>
      <a:folHlink>
        <a:srgbClr val="FF32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307</Value>
      <Value>460</Value>
      <Value>5</Value>
      <Value>208</Value>
      <Value>308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Resource_x0020_Description xmlns="d087f69f-f3c5-4cc5-af88-9bcec61be179" xsi:nil="true"/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Props1.xml><?xml version="1.0" encoding="utf-8"?>
<ds:datastoreItem xmlns:ds="http://schemas.openxmlformats.org/officeDocument/2006/customXml" ds:itemID="{C9A76686-2091-463B-B47D-9E7C5AD571A7}"/>
</file>

<file path=customXml/itemProps2.xml><?xml version="1.0" encoding="utf-8"?>
<ds:datastoreItem xmlns:ds="http://schemas.openxmlformats.org/officeDocument/2006/customXml" ds:itemID="{E4F9AC1A-5B19-484A-A4EF-57267DDCC97D}"/>
</file>

<file path=customXml/itemProps3.xml><?xml version="1.0" encoding="utf-8"?>
<ds:datastoreItem xmlns:ds="http://schemas.openxmlformats.org/officeDocument/2006/customXml" ds:itemID="{2E5E7AFD-97A3-430F-9597-B319E7E55618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Blackout Midnight</vt:lpstr>
      <vt:lpstr>Arial</vt:lpstr>
      <vt:lpstr>Calibri</vt:lpstr>
      <vt:lpstr>Office Theme</vt:lpstr>
      <vt:lpstr>Title Slide</vt:lpstr>
      <vt:lpstr>PowerPoint Presentation</vt:lpstr>
    </vt:vector>
  </TitlesOfParts>
  <Company>ONE MILE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2018Gathering_PowerpointTemplate.pptx</dc:title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b8cf5103550044b6adff90de73dcc70d">
    <vt:lpwstr>2018|7280b4d3-da09-4ee3-bed8-c3e1329fd4b5</vt:lpwstr>
  </property>
  <property fmtid="{D5CDD505-2E9C-101B-9397-08002B2CF9AE}" pid="4" name="pff9ff76d6d04245968fbeacd7773757">
    <vt:lpwstr>English|2a561fb9-8cee-4c70-9ce6-5f63a2094213</vt:lpwstr>
  </property>
  <property fmtid="{D5CDD505-2E9C-101B-9397-08002B2CF9AE}" pid="5" name="p0eec0248d09446db2b674e7726de702">
    <vt:lpwstr>Youth Gathering|7f8bc36c-e775-4d61-b18c-c6d1b8d2700c</vt:lpwstr>
  </property>
  <property fmtid="{D5CDD505-2E9C-101B-9397-08002B2CF9AE}" pid="6" name="dbcb669f85a94c79882e4591e49db382">
    <vt:lpwstr>ELCA Youth Gathering|1f570607-8a73-4190-bfd1-3eba3c7399e3</vt:lpwstr>
  </property>
  <property fmtid="{D5CDD505-2E9C-101B-9397-08002B2CF9AE}" pid="7" name="f4e18a6ced514bde9eff9825603cfd24">
    <vt:lpwstr>Youth Leader|e0e00e4f-697e-44ac-9aee-348aed904492</vt:lpwstr>
  </property>
  <property fmtid="{D5CDD505-2E9C-101B-9397-08002B2CF9AE}" pid="8" name="Resource Category">
    <vt:lpwstr>307;#ELCA Youth Gathering|1f570607-8a73-4190-bfd1-3eba3c7399e3</vt:lpwstr>
  </property>
  <property fmtid="{D5CDD505-2E9C-101B-9397-08002B2CF9AE}" pid="9" name="Resource Primary Audience">
    <vt:lpwstr>208;#Youth Leader|e0e00e4f-697e-44ac-9aee-348aed904492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308;#Youth Gathering|7f8bc36c-e775-4d61-b18c-c6d1b8d2700c</vt:lpwstr>
  </property>
  <property fmtid="{D5CDD505-2E9C-101B-9397-08002B2CF9AE}" pid="12" name="Resource Subcategory">
    <vt:lpwstr>460;#2018|7280b4d3-da09-4ee3-bed8-c3e1329fd4b5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</vt:lpwstr>
  </property>
  <property fmtid="{D5CDD505-2E9C-101B-9397-08002B2CF9AE}" pid="16" name="Metrics File with Extension">
    <vt:lpwstr>3088</vt:lpwstr>
  </property>
</Properties>
</file>