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D499893-962F-440C-8471-238199B6EBFD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4012F3-AE47-4B5D-848A-442748EC856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162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Mary Frances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Congregational and Synodical mission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Divine Power Yoga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Facebook for your Ministry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396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Everything connects, everything represents who you are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FB Page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Website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Print Materials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Logo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Pictures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5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from Facebook Fit for Small Biz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to post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to post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Reaching your target audience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Getting more LIKES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Facebook Advertising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Branding</a:t>
            </a:r>
          </a:p>
        </p:txBody>
      </p:sp>
    </p:spTree>
    <p:extLst>
      <p:ext uri="{BB962C8B-B14F-4D97-AF65-F5344CB8AC3E}">
        <p14:creationId xmlns:p14="http://schemas.microsoft.com/office/powerpoint/2010/main" val="59859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Your Facebook page is a reflection of your ministry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Don’t use it as an electronic bulletin or newsletter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Post about PEOPLE not events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Keep it simple – 90 characters or less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good quality photos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Make sure ABOUT section is fully completed so people can find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interactive but not pushy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Give people a reason to come back to your page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Post 3-4x a week to increase audience engagement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more than ONCE a day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Boosting posts can help but don’t do it all the 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can schedule posts in advance to keep them regular when you aren’t available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Don’t ignore the seasons, holidays or current events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Your Target Audience/FB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Inviting Page LIKES through Post LIKES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Keywords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Expand Keywords to include broader topic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Expand how you think about what people are looking for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Newly moved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Demographic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Geographic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Interests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Behaviors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audiences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people who already LIKE your page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Custom audiences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Upload email list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FB will find them and target them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 Alike audiences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FB will find people similar to your  Custom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Pages Manager/Ads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It’s all mobile now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Trial and error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creative and nimble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 at insights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 are people online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are they doing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Have several ads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Boost what is working, stop what is not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Try different pictures, same copy, etc.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Impressions matter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Click through does not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Click through does not drive “sales”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Impressions convert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99% of people purchased </a:t>
            </a:r>
            <a:r>
              <a:rPr lang="en-US" dirty="0" err="1" smtClean="0">
                <a:solidFill>
                  <a:schemeClr val="bg1"/>
                </a:solidFill>
              </a:rPr>
              <a:t>instore</a:t>
            </a:r>
            <a:r>
              <a:rPr lang="en-US" dirty="0" smtClean="0">
                <a:solidFill>
                  <a:schemeClr val="bg1"/>
                </a:solidFill>
              </a:rPr>
              <a:t> without clicking on an 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Page insights/Ad insights to measure ad relevance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7" y="23631"/>
            <a:ext cx="9150147" cy="6834369"/>
          </a:xfrm>
        </p:spPr>
      </p:pic>
    </p:spTree>
    <p:extLst>
      <p:ext uri="{BB962C8B-B14F-4D97-AF65-F5344CB8AC3E}">
        <p14:creationId xmlns:p14="http://schemas.microsoft.com/office/powerpoint/2010/main" val="839271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390</Value>
      <Value>332</Value>
      <Value>15</Value>
      <Value>330</Value>
      <Value>5</Value>
    </TaxCatchAll>
    <Resource_x0020_Never_x0020_Expires xmlns="8a140621-1a49-429d-a76a-0b4eaceb60d3">true</Resource_x0020_Never_x0020_Expires>
    <Exclude_x0020_Resource_x0020_From_x0020_Search xmlns="d087f69f-f3c5-4cc5-af88-9bcec61be179">true</Exclude_x0020_Resource_x0020_From_x0020_Search>
    <Resource_x0020_Description xmlns="d087f69f-f3c5-4cc5-af88-9bcec61be179" xsi:nil="true"/>
    <ELCA_Include_In_YouthGathering_Search xmlns="8a140621-1a49-429d-a76a-0b4eaceb60d3">false</ELCA_Include_In_YouthGathering_Search>
    <Date xmlns="d087f69f-f3c5-4cc5-af88-9bcec61be179" xsi:nil="true"/>
    <To_x0020_Be_x0020_Archived xmlns="d087f69f-f3c5-4cc5-af88-9bcec61be179">false</To_x0020_Be_x0020_Archiv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olicyDirtyBag xmlns="microsoft.office.server.policy.changes">
  <Microsoft.Office.RecordsManagement.PolicyFeatures.Expiration op="Delete"/>
</PolicyDirtyBag>
</file>

<file path=customXml/itemProps1.xml><?xml version="1.0" encoding="utf-8"?>
<ds:datastoreItem xmlns:ds="http://schemas.openxmlformats.org/officeDocument/2006/customXml" ds:itemID="{7D99BF16-7D39-436F-B09E-EEE9244B0273}"/>
</file>

<file path=customXml/itemProps2.xml><?xml version="1.0" encoding="utf-8"?>
<ds:datastoreItem xmlns:ds="http://schemas.openxmlformats.org/officeDocument/2006/customXml" ds:itemID="{9B1CF4AE-18AE-4A19-BCC5-43972DCA16EC}"/>
</file>

<file path=customXml/itemProps3.xml><?xml version="1.0" encoding="utf-8"?>
<ds:datastoreItem xmlns:ds="http://schemas.openxmlformats.org/officeDocument/2006/customXml" ds:itemID="{9590D06A-BF7B-4C2B-A1DD-646EEE4EE6A1}"/>
</file>

<file path=customXml/itemProps4.xml><?xml version="1.0" encoding="utf-8"?>
<ds:datastoreItem xmlns:ds="http://schemas.openxmlformats.org/officeDocument/2006/customXml" ds:itemID="{FA2F6EDF-D8EF-4C92-9A13-EE0AB717F5E1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317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Facebook for your Ministry</vt:lpstr>
      <vt:lpstr>Tips from Facebook Fit for Small Biz</vt:lpstr>
      <vt:lpstr>What to Post</vt:lpstr>
      <vt:lpstr>When to Post</vt:lpstr>
      <vt:lpstr>Reaching Your Target Audience/FB Ads</vt:lpstr>
      <vt:lpstr>Audiences</vt:lpstr>
      <vt:lpstr>Pages Manager/Ads Manager</vt:lpstr>
      <vt:lpstr>Measurement</vt:lpstr>
      <vt:lpstr>PowerPoint Presentation</vt:lpstr>
      <vt:lpstr>Branding</vt:lpstr>
    </vt:vector>
  </TitlesOfParts>
  <Company>ELCA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Facebook_for_your_Ministry.pptx</dc:title>
  <cp:revision>7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b8cf5103550044b6adff90de73dcc70d">
    <vt:lpwstr>Mission Developers|b6201336-d91a-4191-b015-bf06fd46db4e</vt:lpwstr>
  </property>
  <property fmtid="{D5CDD505-2E9C-101B-9397-08002B2CF9AE}" pid="4" name="pff9ff76d6d04245968fbeacd7773757">
    <vt:lpwstr>English|2a561fb9-8cee-4c70-9ce6-5f63a2094213</vt:lpwstr>
  </property>
  <property fmtid="{D5CDD505-2E9C-101B-9397-08002B2CF9AE}" pid="5" name="p0eec0248d09446db2b674e7726de702">
    <vt:lpwstr>Congregation|3c2acb51-af0a-43da-a0a3-a9882f6b2ac3</vt:lpwstr>
  </property>
  <property fmtid="{D5CDD505-2E9C-101B-9397-08002B2CF9AE}" pid="6" name="dbcb669f85a94c79882e4591e49db382">
    <vt:lpwstr>Director for Evangelical Mission|a0e1380d-332b-4717-98fc-74e594868d81</vt:lpwstr>
  </property>
  <property fmtid="{D5CDD505-2E9C-101B-9397-08002B2CF9AE}" pid="7" name="f4e18a6ced514bde9eff9825603cfd24">
    <vt:lpwstr>Director for Evangelical Mission|ac6ad971-393e-4f0b-ba6d-3b49a33eda1e</vt:lpwstr>
  </property>
  <property fmtid="{D5CDD505-2E9C-101B-9397-08002B2CF9AE}" pid="8" name="Resource Category">
    <vt:lpwstr>330;#Director for Evangelical Mission|a0e1380d-332b-4717-98fc-74e594868d81</vt:lpwstr>
  </property>
  <property fmtid="{D5CDD505-2E9C-101B-9397-08002B2CF9AE}" pid="9" name="Resource Primary Audience">
    <vt:lpwstr>390;#Director for Evangelical Mission|ac6ad971-393e-4f0b-ba6d-3b49a33eda1e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15;#Congregation|3c2acb51-af0a-43da-a0a3-a9882f6b2ac3</vt:lpwstr>
  </property>
  <property fmtid="{D5CDD505-2E9C-101B-9397-08002B2CF9AE}" pid="12" name="Resource Subcategory">
    <vt:lpwstr>332;#Mission Developers|b6201336-d91a-4191-b015-bf06fd46db4e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32a077e0-ba6a-407a-9a7a-918258ea8736,4;32a077e0-ba6a-407a-9a7a-918258ea8736,7;</vt:lpwstr>
  </property>
  <property fmtid="{D5CDD505-2E9C-101B-9397-08002B2CF9AE}" pid="16" name="Metrics File with Extension">
    <vt:lpwstr>5063</vt:lpwstr>
  </property>
</Properties>
</file>