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8.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86" r:id="rId4"/>
    <p:sldId id="288" r:id="rId5"/>
    <p:sldId id="28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lvl1pPr defTabSz="457200">
      <a:defRPr>
        <a:latin typeface="Century Gothic"/>
        <a:ea typeface="Century Gothic"/>
        <a:cs typeface="Century Gothic"/>
        <a:sym typeface="Century Gothic"/>
      </a:defRPr>
    </a:lvl1pPr>
    <a:lvl2pPr indent="457200" defTabSz="457200">
      <a:defRPr>
        <a:latin typeface="Century Gothic"/>
        <a:ea typeface="Century Gothic"/>
        <a:cs typeface="Century Gothic"/>
        <a:sym typeface="Century Gothic"/>
      </a:defRPr>
    </a:lvl2pPr>
    <a:lvl3pPr indent="914400" defTabSz="457200">
      <a:defRPr>
        <a:latin typeface="Century Gothic"/>
        <a:ea typeface="Century Gothic"/>
        <a:cs typeface="Century Gothic"/>
        <a:sym typeface="Century Gothic"/>
      </a:defRPr>
    </a:lvl3pPr>
    <a:lvl4pPr indent="1371600" defTabSz="457200">
      <a:defRPr>
        <a:latin typeface="Century Gothic"/>
        <a:ea typeface="Century Gothic"/>
        <a:cs typeface="Century Gothic"/>
        <a:sym typeface="Century Gothic"/>
      </a:defRPr>
    </a:lvl4pPr>
    <a:lvl5pPr indent="1828800" defTabSz="457200">
      <a:defRPr>
        <a:latin typeface="Century Gothic"/>
        <a:ea typeface="Century Gothic"/>
        <a:cs typeface="Century Gothic"/>
        <a:sym typeface="Century Gothic"/>
      </a:defRPr>
    </a:lvl5pPr>
    <a:lvl6pPr indent="2286000" defTabSz="457200">
      <a:defRPr>
        <a:latin typeface="Century Gothic"/>
        <a:ea typeface="Century Gothic"/>
        <a:cs typeface="Century Gothic"/>
        <a:sym typeface="Century Gothic"/>
      </a:defRPr>
    </a:lvl6pPr>
    <a:lvl7pPr indent="2743200" defTabSz="457200">
      <a:defRPr>
        <a:latin typeface="Century Gothic"/>
        <a:ea typeface="Century Gothic"/>
        <a:cs typeface="Century Gothic"/>
        <a:sym typeface="Century Gothic"/>
      </a:defRPr>
    </a:lvl7pPr>
    <a:lvl8pPr indent="3200400" defTabSz="457200">
      <a:defRPr>
        <a:latin typeface="Century Gothic"/>
        <a:ea typeface="Century Gothic"/>
        <a:cs typeface="Century Gothic"/>
        <a:sym typeface="Century Gothic"/>
      </a:defRPr>
    </a:lvl8pPr>
    <a:lvl9pPr indent="3657600" defTabSz="457200">
      <a:defRPr>
        <a:latin typeface="Century Gothic"/>
        <a:ea typeface="Century Gothic"/>
        <a:cs typeface="Century Gothic"/>
        <a:sym typeface="Century Gothic"/>
      </a:defRPr>
    </a:lvl9pPr>
  </p:defaultTextStyle>
  <p:extLst>
    <p:ext uri="{521415D9-36F7-43E2-AB2F-B90AF26B5E84}">
      <p14:sectionLst xmlns:p14="http://schemas.microsoft.com/office/powerpoint/2010/main">
        <p14:section name="Default Section" id="{FD03D141-B598-4A19-BEEA-25365FCD4771}">
          <p14:sldIdLst>
            <p14:sldId id="256"/>
            <p14:sldId id="257"/>
            <p14:sldId id="286"/>
            <p14:sldId id="288"/>
            <p14:sldId id="287"/>
            <p14:sldId id="259"/>
            <p14:sldId id="260"/>
            <p14:sldId id="261"/>
            <p14:sldId id="262"/>
            <p14:sldId id="263"/>
            <p14:sldId id="264"/>
            <p14:sldId id="265"/>
            <p14:sldId id="266"/>
            <p14:sldId id="267"/>
            <p14:sldId id="268"/>
            <p14:sldId id="269"/>
            <p14:sldId id="270"/>
            <p14:sldId id="271"/>
            <p14:sldId id="272"/>
            <p14:sldId id="273"/>
            <p14:sldId id="276"/>
            <p14:sldId id="277"/>
            <p14:sldId id="278"/>
            <p14:sldId id="279"/>
            <p14:sldId id="280"/>
            <p14:sldId id="281"/>
            <p14:sldId id="282"/>
            <p14:sldId id="283"/>
            <p14:sldId id="284"/>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EACA"/>
          </a:solidFill>
        </a:fill>
      </a:tcStyle>
    </a:wholeTbl>
    <a:band2H>
      <a:tcTxStyle/>
      <a:tcStyle>
        <a:tcBdr/>
        <a:fill>
          <a:solidFill>
            <a:srgbClr val="EEF5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4C600"/>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4C600"/>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4C600"/>
          </a:solidFill>
        </a:fill>
      </a:tcStyle>
    </a:firstRow>
  </a:tblStyle>
  <a:tblStyle styleId="{C7B018BB-80A7-4F77-B60F-C8B233D01FF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2CA"/>
          </a:solidFill>
        </a:fill>
      </a:tcStyle>
    </a:wholeTbl>
    <a:band2H>
      <a:tcTxStyle/>
      <a:tcStyle>
        <a:tcBdr/>
        <a:fill>
          <a:solidFill>
            <a:srgbClr val="FFEA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6700"/>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6700"/>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6700"/>
          </a:solidFill>
        </a:fill>
      </a:tcStyle>
    </a:firstRow>
  </a:tblStyle>
  <a:tblStyle styleId="{EEE7283C-3CF3-47DC-8721-378D4A62B22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FCB"/>
          </a:solidFill>
        </a:fill>
      </a:tcStyle>
    </a:wholeTbl>
    <a:band2H>
      <a:tcTxStyle/>
      <a:tcStyle>
        <a:tcBdr/>
        <a:fill>
          <a:solidFill>
            <a:srgbClr val="FFF0E7"/>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A022"/>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A022"/>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A022"/>
          </a:solidFill>
        </a:fill>
      </a:tcStyle>
    </a:firstRow>
  </a:tblStyle>
  <a:tblStyle styleId="{CF821DB8-F4EB-4A41-A1BA-3FCAFE7338EE}" styleName="">
    <a:tblBg/>
    <a:wholeTbl>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4C600"/>
          </a:solidFill>
        </a:fill>
      </a:tcStyle>
    </a:firstCol>
    <a:lastRow>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94C600"/>
          </a:solidFill>
        </a:fill>
      </a:tcStyle>
    </a:firstRow>
  </a:tblStyle>
  <a:tblStyle styleId="{33BA23B1-9221-436E-865A-0063620EA4FD}"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18" name="Shape 21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18902061"/>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pPr lvl="0"/>
            <a:endParaRPr/>
          </a:p>
        </p:txBody>
      </p:sp>
      <p:sp>
        <p:nvSpPr>
          <p:cNvPr id="226" name="Shape 226"/>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Discussion: Why does a church need to have an organization? What’s the point – the ultimate purpose?</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What does the Bible have to say about it?</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Prior to Acts 6, the organization seemed to rest in the hands of the twelve apostles</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The first “organization” of the church came to support the ministry. Acts 6</a:t>
            </a:r>
          </a:p>
          <a:p>
            <a:pPr lvl="0">
              <a:lnSpc>
                <a:spcPct val="100000"/>
              </a:lnSpc>
              <a:defRPr sz="1800"/>
            </a:pPr>
            <a:r>
              <a:rPr sz="1200">
                <a:latin typeface="Calibri"/>
                <a:ea typeface="Calibri"/>
                <a:cs typeface="Calibri"/>
                <a:sym typeface="Calibri"/>
              </a:rPr>
              <a:t>Later Paul would identify five “offices” or “church leaders” in Eph 4:11–12</a:t>
            </a:r>
          </a:p>
          <a:p>
            <a:pPr lvl="0">
              <a:lnSpc>
                <a:spcPct val="100000"/>
              </a:lnSpc>
              <a:defRPr sz="1800"/>
            </a:pPr>
            <a:r>
              <a:rPr sz="1200">
                <a:latin typeface="Calibri"/>
                <a:ea typeface="Calibri"/>
                <a:cs typeface="Calibri"/>
                <a:sym typeface="Calibri"/>
              </a:rPr>
              <a:t>Also the mention of Elders by Paul to Timothy and Titus (1 Tim 5:17; Titus 1:50</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But note: there’s no “prescribed” organizational principles, such as you find in the OT. The expectation seems to be organize as the church needs to.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pPr lvl="0"/>
            <a:endParaRPr/>
          </a:p>
        </p:txBody>
      </p:sp>
      <p:sp>
        <p:nvSpPr>
          <p:cNvPr id="285" name="Shape 285"/>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Note the veins repeat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prstGeom prst="rect">
            <a:avLst/>
          </a:prstGeom>
        </p:spPr>
        <p:txBody>
          <a:bodyPr/>
          <a:lstStyle/>
          <a:p>
            <a:pPr lvl="0"/>
            <a:endParaRPr/>
          </a:p>
        </p:txBody>
      </p:sp>
      <p:sp>
        <p:nvSpPr>
          <p:cNvPr id="292" name="Shape 292"/>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And they keep repeating nearly to the molecular level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pPr lvl="0"/>
            <a:endParaRPr/>
          </a:p>
        </p:txBody>
      </p:sp>
      <p:sp>
        <p:nvSpPr>
          <p:cNvPr id="297" name="Shape 297"/>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Wayne divided his job into four key parts based on the church’s mission.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Over the years, we’ve adapted the fractal model to reflect what we call the Four Core Processes – these are the four processes that every effective, faithful, and sustainable church must have in place.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Invite – Bring people into the church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pPr lvl="0"/>
            <a:endParaRPr/>
          </a:p>
        </p:txBody>
      </p:sp>
      <p:sp>
        <p:nvSpPr>
          <p:cNvPr id="307" name="Shape 307"/>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Connect – Retain them long enough to disciple them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pPr lvl="0"/>
            <a:endParaRPr/>
          </a:p>
        </p:txBody>
      </p:sp>
      <p:sp>
        <p:nvSpPr>
          <p:cNvPr id="312" name="Shape 312"/>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Apprentice – make them faithful disciples – followers in thought, word, and deed – of Jesus Christ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pPr lvl="0"/>
            <a:endParaRPr/>
          </a:p>
        </p:txBody>
      </p:sp>
      <p:sp>
        <p:nvSpPr>
          <p:cNvPr id="317" name="Shape 317"/>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Send – Send them back into their neighborhood and workplace as missionaries</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Note that the buck stops with the pastor who is ultimately responsible for every ministry, program, event, mission project … in other words, everything the church does.</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BUT … responsible doesn’t mean “do”</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Leaders lead … they don’t “do” …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pPr lvl="0"/>
            <a:endParaRPr/>
          </a:p>
        </p:txBody>
      </p:sp>
      <p:sp>
        <p:nvSpPr>
          <p:cNvPr id="335" name="Shape 335"/>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Fractal as scalable organization …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Pastor responsible for everything: raises up four Key Leaders who are responsible for the attainment of their core processes</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One key advantage to this system … the pastor only has to directly supervise four people and he holds each one accountable for results … just like the council holds the pastor accountable</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(Note: if the pastor doesn’t have the authority to hire and fire, then he cannot be held responsible for vision attainment)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prstGeom prst="rect">
            <a:avLst/>
          </a:prstGeom>
        </p:spPr>
        <p:txBody>
          <a:bodyPr/>
          <a:lstStyle/>
          <a:p>
            <a:pPr lvl="0"/>
            <a:endParaRPr/>
          </a:p>
        </p:txBody>
      </p:sp>
      <p:sp>
        <p:nvSpPr>
          <p:cNvPr id="340" name="Shape 340"/>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Each Key leader raises up for leaders to accomplish their core process</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For instance …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noRot="1" noChangeAspect="1"/>
          </p:cNvSpPr>
          <p:nvPr>
            <p:ph type="sldImg"/>
          </p:nvPr>
        </p:nvSpPr>
        <p:spPr>
          <a:prstGeom prst="rect">
            <a:avLst/>
          </a:prstGeom>
        </p:spPr>
        <p:txBody>
          <a:bodyPr/>
          <a:lstStyle/>
          <a:p>
            <a:pPr lvl="0"/>
            <a:endParaRPr/>
          </a:p>
        </p:txBody>
      </p:sp>
      <p:sp>
        <p:nvSpPr>
          <p:cNvPr id="345" name="Shape 345"/>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The invite pastor’s fractal – The Invite Key Leader only has to supervise four people …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pPr lvl="0"/>
            <a:endParaRPr/>
          </a:p>
        </p:txBody>
      </p:sp>
      <p:sp>
        <p:nvSpPr>
          <p:cNvPr id="235" name="Shape 235"/>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Following the Big War, the church began taking its cue for organizational structures from big business – churches were suddenly filling up again and new systems were needed.</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The days of centralized leadership and committees was born – and the Functional Committee system (among others) came to the fore.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prstGeom prst="rect">
            <a:avLst/>
          </a:prstGeom>
        </p:spPr>
        <p:txBody>
          <a:bodyPr/>
          <a:lstStyle/>
          <a:p>
            <a:pPr lvl="0"/>
            <a:endParaRPr/>
          </a:p>
        </p:txBody>
      </p:sp>
      <p:sp>
        <p:nvSpPr>
          <p:cNvPr id="350" name="Shape 350"/>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Here’s what two leaders did with their fractal organizations …</a:t>
            </a:r>
          </a:p>
          <a:p>
            <a:pPr lvl="0">
              <a:lnSpc>
                <a:spcPct val="100000"/>
              </a:lnSpc>
              <a:defRPr sz="1800"/>
            </a:pPr>
            <a:endParaRPr sz="1200">
              <a:latin typeface="Calibri"/>
              <a:ea typeface="Calibri"/>
              <a:cs typeface="Calibri"/>
              <a:sym typeface="Calibri"/>
            </a:endParaRPr>
          </a:p>
          <a:p>
            <a:pPr lvl="0">
              <a:lnSpc>
                <a:spcPct val="100000"/>
              </a:lnSpc>
              <a:defRPr sz="1800"/>
            </a:pPr>
            <a:r>
              <a:rPr sz="1200" b="1" i="1">
                <a:latin typeface="Calibri"/>
                <a:ea typeface="Calibri"/>
                <a:cs typeface="Calibri"/>
                <a:sym typeface="Calibri"/>
              </a:rPr>
              <a:t>Next slide for blowup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pPr lvl="0"/>
            <a:endParaRPr/>
          </a:p>
        </p:txBody>
      </p:sp>
      <p:sp>
        <p:nvSpPr>
          <p:cNvPr id="366" name="Shape 366"/>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It’s okay if not everything gets done.</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pPr lvl="0"/>
            <a:endParaRPr/>
          </a:p>
        </p:txBody>
      </p:sp>
      <p:sp>
        <p:nvSpPr>
          <p:cNvPr id="240" name="Shape 240"/>
          <p:cNvSpPr>
            <a:spLocks noGrp="1"/>
          </p:cNvSpPr>
          <p:nvPr>
            <p:ph type="body" sz="quarter" idx="1"/>
          </p:nvPr>
        </p:nvSpPr>
        <p:spPr>
          <a:prstGeom prst="rect">
            <a:avLst/>
          </a:prstGeom>
        </p:spPr>
        <p:txBody>
          <a:bodyPr/>
          <a:lstStyle/>
          <a:p>
            <a:pPr marL="174982" lvl="0" indent="-174982">
              <a:lnSpc>
                <a:spcPct val="100000"/>
              </a:lnSpc>
              <a:buSzPct val="100000"/>
              <a:buFont typeface="Arial"/>
              <a:buChar char="•"/>
              <a:defRPr sz="1800"/>
            </a:pPr>
            <a:r>
              <a:rPr sz="1200">
                <a:latin typeface="Calibri"/>
                <a:ea typeface="Calibri"/>
                <a:cs typeface="Calibri"/>
                <a:sym typeface="Calibri"/>
              </a:rPr>
              <a:t>No need for committees – the board pretty much runs everything. It both manages and implements</a:t>
            </a:r>
          </a:p>
          <a:p>
            <a:pPr marL="174982" lvl="0" indent="-174982">
              <a:lnSpc>
                <a:spcPct val="100000"/>
              </a:lnSpc>
              <a:buSzPct val="100000"/>
              <a:buFont typeface="Arial"/>
              <a:buChar char="•"/>
              <a:defRPr sz="1800"/>
            </a:pPr>
            <a:r>
              <a:rPr sz="1200">
                <a:latin typeface="Calibri"/>
                <a:ea typeface="Calibri"/>
                <a:cs typeface="Calibri"/>
                <a:sym typeface="Calibri"/>
              </a:rPr>
              <a:t>Church generally operates under a matriarch or patriarch. </a:t>
            </a:r>
          </a:p>
          <a:p>
            <a:pPr marL="174982" lvl="0" indent="-174982">
              <a:lnSpc>
                <a:spcPct val="100000"/>
              </a:lnSpc>
              <a:buSzPct val="100000"/>
              <a:buFont typeface="Arial"/>
              <a:buChar char="•"/>
              <a:defRPr sz="1800"/>
            </a:pPr>
            <a:r>
              <a:rPr sz="1200">
                <a:latin typeface="Calibri"/>
                <a:ea typeface="Calibri"/>
                <a:cs typeface="Calibri"/>
                <a:sym typeface="Calibri"/>
              </a:rPr>
              <a:t>The pastor is an employee hired to deal with church affairs.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What happens when the magic number of 70 is reached?</a:t>
            </a:r>
          </a:p>
          <a:p>
            <a:pPr marL="174982" lvl="0" indent="-174982">
              <a:lnSpc>
                <a:spcPct val="100000"/>
              </a:lnSpc>
              <a:buSzPct val="100000"/>
              <a:buFont typeface="Arial"/>
              <a:buChar char="•"/>
              <a:defRPr sz="1800"/>
            </a:pPr>
            <a:r>
              <a:rPr sz="1200">
                <a:latin typeface="Calibri"/>
                <a:ea typeface="Calibri"/>
                <a:cs typeface="Calibri"/>
                <a:sym typeface="Calibri"/>
              </a:rPr>
              <a:t>The board is unable to both manage and do the ministry</a:t>
            </a:r>
          </a:p>
          <a:p>
            <a:pPr marL="174982" lvl="0" indent="-174982">
              <a:lnSpc>
                <a:spcPct val="100000"/>
              </a:lnSpc>
              <a:buSzPct val="100000"/>
              <a:buFont typeface="Arial"/>
              <a:buChar char="•"/>
              <a:defRPr sz="1800"/>
            </a:pPr>
            <a:r>
              <a:rPr sz="1200">
                <a:latin typeface="Calibri"/>
                <a:ea typeface="Calibri"/>
                <a:cs typeface="Calibri"/>
                <a:sym typeface="Calibri"/>
              </a:rPr>
              <a:t>The matriarch/patriarch is unable to provide effective guidance and/or maintain control</a:t>
            </a:r>
          </a:p>
          <a:p>
            <a:pPr marL="174982" lvl="0" indent="-174982">
              <a:lnSpc>
                <a:spcPct val="100000"/>
              </a:lnSpc>
              <a:buSzPct val="100000"/>
              <a:buFont typeface="Arial"/>
              <a:buChar char="•"/>
              <a:defRPr sz="1800"/>
            </a:pPr>
            <a:r>
              <a:rPr sz="1200">
                <a:latin typeface="Calibri"/>
                <a:ea typeface="Calibri"/>
                <a:cs typeface="Calibri"/>
                <a:sym typeface="Calibri"/>
              </a:rPr>
              <a:t>The pastor is unable to meet all of the board’s expectations</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Committees are born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pPr lvl="0"/>
            <a:endParaRPr/>
          </a:p>
        </p:txBody>
      </p:sp>
      <p:sp>
        <p:nvSpPr>
          <p:cNvPr id="245" name="Shape 245"/>
          <p:cNvSpPr>
            <a:spLocks noGrp="1"/>
          </p:cNvSpPr>
          <p:nvPr>
            <p:ph type="body" sz="quarter" idx="1"/>
          </p:nvPr>
        </p:nvSpPr>
        <p:spPr>
          <a:prstGeom prst="rect">
            <a:avLst/>
          </a:prstGeom>
        </p:spPr>
        <p:txBody>
          <a:bodyPr/>
          <a:lstStyle/>
          <a:p>
            <a:pPr marL="174982" lvl="0" indent="-174982">
              <a:lnSpc>
                <a:spcPct val="100000"/>
              </a:lnSpc>
              <a:buSzPct val="100000"/>
              <a:buFont typeface="Arial"/>
              <a:buChar char="•"/>
              <a:defRPr sz="1800"/>
            </a:pPr>
            <a:r>
              <a:rPr sz="1200">
                <a:latin typeface="Calibri"/>
                <a:ea typeface="Calibri"/>
                <a:cs typeface="Calibri"/>
                <a:sym typeface="Calibri"/>
              </a:rPr>
              <a:t>The board still maintains management oversight/control</a:t>
            </a:r>
          </a:p>
          <a:p>
            <a:pPr marL="174982" lvl="0" indent="-174982">
              <a:lnSpc>
                <a:spcPct val="100000"/>
              </a:lnSpc>
              <a:buSzPct val="100000"/>
              <a:buFont typeface="Arial"/>
              <a:buChar char="•"/>
              <a:defRPr sz="1800"/>
            </a:pPr>
            <a:r>
              <a:rPr sz="1200">
                <a:latin typeface="Calibri"/>
                <a:ea typeface="Calibri"/>
                <a:cs typeface="Calibri"/>
                <a:sym typeface="Calibri"/>
              </a:rPr>
              <a:t>Virtually all decisions are made by the board</a:t>
            </a:r>
          </a:p>
          <a:p>
            <a:pPr marL="174982" lvl="0" indent="-174982">
              <a:lnSpc>
                <a:spcPct val="100000"/>
              </a:lnSpc>
              <a:buSzPct val="100000"/>
              <a:buFont typeface="Arial"/>
              <a:buChar char="•"/>
              <a:defRPr sz="1800"/>
            </a:pPr>
            <a:r>
              <a:rPr sz="1200">
                <a:latin typeface="Calibri"/>
                <a:ea typeface="Calibri"/>
                <a:cs typeface="Calibri"/>
                <a:sym typeface="Calibri"/>
              </a:rPr>
              <a:t>Committees exist to make recommendations and to implement the board’s agenda</a:t>
            </a:r>
          </a:p>
          <a:p>
            <a:pPr marL="174982" lvl="0" indent="-174982">
              <a:lnSpc>
                <a:spcPct val="100000"/>
              </a:lnSpc>
              <a:buSzPct val="100000"/>
              <a:buFont typeface="Arial"/>
              <a:buChar char="•"/>
              <a:defRPr sz="1800"/>
            </a:pPr>
            <a:r>
              <a:rPr sz="1200">
                <a:latin typeface="Calibri"/>
                <a:ea typeface="Calibri"/>
                <a:cs typeface="Calibri"/>
                <a:sym typeface="Calibri"/>
              </a:rPr>
              <a:t>Pastor/staff is supervised by the board and are expected to be onsite participants/delegates on behalf of the board</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This works to 150</a:t>
            </a:r>
          </a:p>
          <a:p>
            <a:pPr lvl="0">
              <a:lnSpc>
                <a:spcPct val="100000"/>
              </a:lnSpc>
              <a:defRPr sz="1800"/>
            </a:pPr>
            <a:r>
              <a:rPr sz="1200">
                <a:latin typeface="Calibri"/>
                <a:ea typeface="Calibri"/>
                <a:cs typeface="Calibri"/>
                <a:sym typeface="Calibri"/>
              </a:rPr>
              <a:t>As a church continues to grow:</a:t>
            </a:r>
          </a:p>
          <a:p>
            <a:pPr marL="174982" lvl="0" indent="-174982">
              <a:lnSpc>
                <a:spcPct val="100000"/>
              </a:lnSpc>
              <a:buSzPct val="100000"/>
              <a:buFont typeface="Arial"/>
              <a:buChar char="•"/>
              <a:defRPr sz="1800"/>
            </a:pPr>
            <a:r>
              <a:rPr sz="1200">
                <a:latin typeface="Calibri"/>
                <a:ea typeface="Calibri"/>
                <a:cs typeface="Calibri"/>
                <a:sym typeface="Calibri"/>
              </a:rPr>
              <a:t>The number of needed committees begins to grow.</a:t>
            </a:r>
          </a:p>
          <a:p>
            <a:pPr marL="174982" lvl="0" indent="-174982">
              <a:lnSpc>
                <a:spcPct val="100000"/>
              </a:lnSpc>
              <a:buSzPct val="100000"/>
              <a:buFont typeface="Arial"/>
              <a:buChar char="•"/>
              <a:defRPr sz="1800"/>
            </a:pPr>
            <a:r>
              <a:rPr sz="1200">
                <a:latin typeface="Calibri"/>
                <a:ea typeface="Calibri"/>
                <a:cs typeface="Calibri"/>
                <a:sym typeface="Calibri"/>
              </a:rPr>
              <a:t>The number of decisions necessary begins to overwhelm the board</a:t>
            </a:r>
          </a:p>
          <a:p>
            <a:pPr marL="174982" lvl="0" indent="-174982">
              <a:lnSpc>
                <a:spcPct val="100000"/>
              </a:lnSpc>
              <a:buSzPct val="100000"/>
              <a:buFont typeface="Arial"/>
              <a:buChar char="•"/>
              <a:defRPr sz="1800"/>
            </a:pPr>
            <a:r>
              <a:rPr sz="1200">
                <a:latin typeface="Calibri"/>
                <a:ea typeface="Calibri"/>
                <a:cs typeface="Calibri"/>
                <a:sym typeface="Calibri"/>
              </a:rPr>
              <a:t>The decision making process creates a bottleneck and effective ministry opportunities are lost</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A new structure is needed to go to the next level … but if you think the first transition created conflict, watch out!</a:t>
            </a:r>
          </a:p>
          <a:p>
            <a:pPr lvl="0">
              <a:lnSpc>
                <a:spcPct val="100000"/>
              </a:lnSpc>
              <a:defRPr sz="1800"/>
            </a:pPr>
            <a:r>
              <a:rPr sz="1200">
                <a:latin typeface="Calibri"/>
                <a:ea typeface="Calibri"/>
                <a:cs typeface="Calibri"/>
                <a:sym typeface="Calibri"/>
              </a:rPr>
              <a:t>The next level of organization is called the Brick Ceiling – very few churches break through 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pPr lvl="0"/>
            <a:endParaRPr/>
          </a:p>
        </p:txBody>
      </p:sp>
      <p:sp>
        <p:nvSpPr>
          <p:cNvPr id="250" name="Shape 250"/>
          <p:cNvSpPr>
            <a:spLocks noGrp="1"/>
          </p:cNvSpPr>
          <p:nvPr>
            <p:ph type="body" sz="quarter" idx="1"/>
          </p:nvPr>
        </p:nvSpPr>
        <p:spPr>
          <a:prstGeom prst="rect">
            <a:avLst/>
          </a:prstGeom>
        </p:spPr>
        <p:txBody>
          <a:bodyPr/>
          <a:lstStyle/>
          <a:p>
            <a:pPr marL="174982" lvl="0" indent="-174982">
              <a:lnSpc>
                <a:spcPct val="100000"/>
              </a:lnSpc>
              <a:buSzPct val="100000"/>
              <a:buFont typeface="Arial"/>
              <a:buChar char="•"/>
              <a:defRPr sz="1800"/>
            </a:pPr>
            <a:r>
              <a:rPr sz="1200">
                <a:latin typeface="Calibri"/>
                <a:ea typeface="Calibri"/>
                <a:cs typeface="Calibri"/>
                <a:sym typeface="Calibri"/>
              </a:rPr>
              <a:t>At this level, the board is still firmly in control … of staff, but the lead pastor is the primary supervisor of staff</a:t>
            </a:r>
          </a:p>
          <a:p>
            <a:pPr marL="174982" lvl="0" indent="-174982" defTabSz="466617">
              <a:lnSpc>
                <a:spcPct val="100000"/>
              </a:lnSpc>
              <a:buSzPct val="100000"/>
              <a:buFont typeface="Arial"/>
              <a:buChar char="•"/>
              <a:defRPr sz="1800"/>
            </a:pPr>
            <a:r>
              <a:rPr sz="1200">
                <a:latin typeface="Calibri"/>
                <a:ea typeface="Calibri"/>
                <a:cs typeface="Calibri"/>
                <a:sym typeface="Calibri"/>
              </a:rPr>
              <a:t>Each committee has a staff liaison – typically, a staff member of each committee</a:t>
            </a:r>
          </a:p>
          <a:p>
            <a:pPr marL="174982" lvl="0" indent="-174982" defTabSz="466617">
              <a:lnSpc>
                <a:spcPct val="100000"/>
              </a:lnSpc>
              <a:buSzPct val="100000"/>
              <a:buFont typeface="Arial"/>
              <a:buChar char="•"/>
              <a:defRPr sz="1800"/>
            </a:pPr>
            <a:r>
              <a:rPr sz="1200">
                <a:latin typeface="Calibri"/>
                <a:ea typeface="Calibri"/>
                <a:cs typeface="Calibri"/>
                <a:sym typeface="Calibri"/>
              </a:rPr>
              <a:t>Committees have specific mandates and rubrics – stay within budget, limited tenure for leaders</a:t>
            </a:r>
          </a:p>
          <a:p>
            <a:pPr marL="174982" lvl="0" indent="-174982">
              <a:lnSpc>
                <a:spcPct val="100000"/>
              </a:lnSpc>
              <a:buSzPct val="100000"/>
              <a:buFont typeface="Arial"/>
              <a:buChar char="•"/>
              <a:defRPr sz="1800"/>
            </a:pPr>
            <a:r>
              <a:rPr sz="1200">
                <a:latin typeface="Calibri"/>
                <a:ea typeface="Calibri"/>
                <a:cs typeface="Calibri"/>
                <a:sym typeface="Calibri"/>
              </a:rPr>
              <a:t>Significant decision making is given to the committees who coordinate with staff</a:t>
            </a:r>
          </a:p>
          <a:p>
            <a:pPr marL="174982" lvl="0" indent="-174982">
              <a:lnSpc>
                <a:spcPct val="100000"/>
              </a:lnSpc>
              <a:buSzPct val="100000"/>
              <a:buFont typeface="Arial"/>
              <a:buChar char="•"/>
              <a:defRPr sz="1800"/>
            </a:pPr>
            <a:r>
              <a:rPr sz="1200">
                <a:latin typeface="Calibri"/>
                <a:ea typeface="Calibri"/>
                <a:cs typeface="Calibri"/>
                <a:sym typeface="Calibri"/>
              </a:rPr>
              <a:t>Board agendas are information sharing meetings with limited (but significant) decision making responsibilities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The conflict arises because the staff now has significant “power” and decision making responsibilities. The board (and the congregation at large) are left out of the decision making loop. Leaders and members have to give up most of their control as staff and committee leaders make decisions “without asking me!” or getting board permission.</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IF – and that’s a BIG IF – the church successfully navigates this hurdle, and</a:t>
            </a:r>
          </a:p>
          <a:p>
            <a:pPr lvl="0">
              <a:lnSpc>
                <a:spcPct val="100000"/>
              </a:lnSpc>
              <a:defRPr sz="1800"/>
            </a:pPr>
            <a:r>
              <a:rPr sz="1200">
                <a:latin typeface="Calibri"/>
                <a:ea typeface="Calibri"/>
                <a:cs typeface="Calibri"/>
                <a:sym typeface="Calibri"/>
              </a:rPr>
              <a:t>IF the church continues to grow:</a:t>
            </a:r>
          </a:p>
          <a:p>
            <a:pPr marL="174982" lvl="0" indent="-174982">
              <a:lnSpc>
                <a:spcPct val="100000"/>
              </a:lnSpc>
              <a:buSzPct val="100000"/>
              <a:buFont typeface="Arial"/>
              <a:buChar char="•"/>
              <a:defRPr sz="1800"/>
            </a:pPr>
            <a:r>
              <a:rPr sz="1200">
                <a:latin typeface="Calibri"/>
                <a:ea typeface="Calibri"/>
                <a:cs typeface="Calibri"/>
                <a:sym typeface="Calibri"/>
              </a:rPr>
              <a:t>Committees multiply exponentially</a:t>
            </a:r>
          </a:p>
          <a:p>
            <a:pPr marL="174982" lvl="0" indent="-174982">
              <a:lnSpc>
                <a:spcPct val="100000"/>
              </a:lnSpc>
              <a:buSzPct val="100000"/>
              <a:buFont typeface="Arial"/>
              <a:buChar char="•"/>
              <a:defRPr sz="1800"/>
            </a:pPr>
            <a:r>
              <a:rPr sz="1200">
                <a:latin typeface="Calibri"/>
                <a:ea typeface="Calibri"/>
                <a:cs typeface="Calibri"/>
                <a:sym typeface="Calibri"/>
              </a:rPr>
              <a:t>More committees means more reports and details that need to be dealt with – the board gets increasingly bogged down in minutiae </a:t>
            </a:r>
          </a:p>
          <a:p>
            <a:pPr marL="174982" lvl="0" indent="-174982">
              <a:lnSpc>
                <a:spcPct val="100000"/>
              </a:lnSpc>
              <a:buSzPct val="100000"/>
              <a:buFont typeface="Arial"/>
              <a:buChar char="•"/>
              <a:defRPr sz="1800"/>
            </a:pPr>
            <a:r>
              <a:rPr sz="1200">
                <a:latin typeface="Calibri"/>
                <a:ea typeface="Calibri"/>
                <a:cs typeface="Calibri"/>
                <a:sym typeface="Calibri"/>
              </a:rPr>
              <a:t>More committees means more staff</a:t>
            </a:r>
          </a:p>
          <a:p>
            <a:pPr marL="174982" lvl="0" indent="-174982">
              <a:lnSpc>
                <a:spcPct val="100000"/>
              </a:lnSpc>
              <a:buSzPct val="100000"/>
              <a:buFont typeface="Arial"/>
              <a:buChar char="•"/>
              <a:defRPr sz="1800"/>
            </a:pPr>
            <a:r>
              <a:rPr sz="1200">
                <a:latin typeface="Calibri"/>
                <a:ea typeface="Calibri"/>
                <a:cs typeface="Calibri"/>
                <a:sym typeface="Calibri"/>
              </a:rPr>
              <a:t>But the church can only afford a limited number of staff members</a:t>
            </a:r>
          </a:p>
          <a:p>
            <a:pPr marL="174982" lvl="0" indent="-174982">
              <a:lnSpc>
                <a:spcPct val="100000"/>
              </a:lnSpc>
              <a:buSzPct val="100000"/>
              <a:buFont typeface="Arial"/>
              <a:buChar char="•"/>
              <a:defRPr sz="1800"/>
            </a:pPr>
            <a:r>
              <a:rPr sz="1200">
                <a:latin typeface="Calibri"/>
                <a:ea typeface="Calibri"/>
                <a:cs typeface="Calibri"/>
                <a:sym typeface="Calibri"/>
              </a:rPr>
              <a:t>Staff begins to burn out and ministries become less than excellent</a:t>
            </a:r>
          </a:p>
          <a:p>
            <a:pPr marL="174982" lvl="0" indent="-174982">
              <a:lnSpc>
                <a:spcPct val="100000"/>
              </a:lnSpc>
              <a:buSzPct val="100000"/>
              <a:buFont typeface="Arial"/>
              <a:buChar char="•"/>
              <a:defRPr sz="1800"/>
            </a:pPr>
            <a:r>
              <a:rPr sz="1200">
                <a:latin typeface="Calibri"/>
                <a:ea typeface="Calibri"/>
                <a:cs typeface="Calibri"/>
                <a:sym typeface="Calibri"/>
              </a:rPr>
              <a:t>Staff turnouver becomes a serious problem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pPr lvl="0"/>
            <a:endParaRPr/>
          </a:p>
        </p:txBody>
      </p:sp>
      <p:sp>
        <p:nvSpPr>
          <p:cNvPr id="255" name="Shape 255"/>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At 500 there’s yet another organizational reorganization</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At this level:</a:t>
            </a:r>
          </a:p>
          <a:p>
            <a:pPr marL="174982" lvl="0" indent="-174982">
              <a:lnSpc>
                <a:spcPct val="100000"/>
              </a:lnSpc>
              <a:buSzPct val="100000"/>
              <a:buFont typeface="Arial"/>
              <a:buChar char="•"/>
              <a:defRPr sz="1800"/>
            </a:pPr>
            <a:r>
              <a:rPr sz="1200">
                <a:latin typeface="Calibri"/>
                <a:ea typeface="Calibri"/>
                <a:cs typeface="Calibri"/>
                <a:sym typeface="Calibri"/>
              </a:rPr>
              <a:t>The pastor becomes the core decision maker</a:t>
            </a:r>
          </a:p>
          <a:p>
            <a:pPr marL="174982" lvl="0" indent="-174982">
              <a:lnSpc>
                <a:spcPct val="100000"/>
              </a:lnSpc>
              <a:buSzPct val="100000"/>
              <a:buFont typeface="Arial"/>
              <a:buChar char="•"/>
              <a:defRPr sz="1800"/>
            </a:pPr>
            <a:r>
              <a:rPr sz="1200">
                <a:latin typeface="Calibri"/>
                <a:ea typeface="Calibri"/>
                <a:cs typeface="Calibri"/>
                <a:sym typeface="Calibri"/>
              </a:rPr>
              <a:t>Staff is organized and supervised directly by the pastor</a:t>
            </a:r>
          </a:p>
          <a:p>
            <a:pPr marL="174982" lvl="0" indent="-174982">
              <a:lnSpc>
                <a:spcPct val="100000"/>
              </a:lnSpc>
              <a:buSzPct val="100000"/>
              <a:buFont typeface="Arial"/>
              <a:buChar char="•"/>
              <a:defRPr sz="1800"/>
            </a:pPr>
            <a:r>
              <a:rPr sz="1200">
                <a:latin typeface="Calibri"/>
                <a:ea typeface="Calibri"/>
                <a:cs typeface="Calibri"/>
                <a:sym typeface="Calibri"/>
              </a:rPr>
              <a:t>Committees function nearly autonomously </a:t>
            </a:r>
          </a:p>
          <a:p>
            <a:pPr marL="174982" lvl="0" indent="-174982">
              <a:lnSpc>
                <a:spcPct val="100000"/>
              </a:lnSpc>
              <a:buSzPct val="100000"/>
              <a:buFont typeface="Arial"/>
              <a:buChar char="•"/>
              <a:defRPr sz="1800"/>
            </a:pPr>
            <a:r>
              <a:rPr sz="1200">
                <a:latin typeface="Calibri"/>
                <a:ea typeface="Calibri"/>
                <a:cs typeface="Calibri"/>
                <a:sym typeface="Calibri"/>
              </a:rPr>
              <a:t>The pastor spends the majority of his/her time in meetings</a:t>
            </a:r>
          </a:p>
          <a:p>
            <a:pPr marL="174982" lvl="0" indent="-174982">
              <a:lnSpc>
                <a:spcPct val="100000"/>
              </a:lnSpc>
              <a:buSzPct val="100000"/>
              <a:buFont typeface="Arial"/>
              <a:buChar char="•"/>
              <a:defRPr sz="1800"/>
            </a:pPr>
            <a:r>
              <a:rPr sz="1200">
                <a:latin typeface="Calibri"/>
                <a:ea typeface="Calibri"/>
                <a:cs typeface="Calibri"/>
                <a:sym typeface="Calibri"/>
              </a:rPr>
              <a:t>The staff’s spends the majority of their time coordinating ministry in their particular area – meaning they spend much of their time in meetings</a:t>
            </a:r>
          </a:p>
          <a:p>
            <a:pPr marL="174982" lvl="0" indent="-174982">
              <a:lnSpc>
                <a:spcPct val="100000"/>
              </a:lnSpc>
              <a:buSzPct val="100000"/>
              <a:buFont typeface="Arial"/>
              <a:buChar char="•"/>
              <a:defRPr sz="1800"/>
            </a:pPr>
            <a:r>
              <a:rPr sz="1200">
                <a:latin typeface="Calibri"/>
                <a:ea typeface="Calibri"/>
                <a:cs typeface="Calibri"/>
                <a:sym typeface="Calibri"/>
              </a:rPr>
              <a:t>The larger the church, the more events/programs/ministries the staff members have to oversee and be involved in</a:t>
            </a:r>
          </a:p>
          <a:p>
            <a:pPr marL="174982" lvl="0" indent="-174982">
              <a:lnSpc>
                <a:spcPct val="100000"/>
              </a:lnSpc>
              <a:buSzPct val="100000"/>
              <a:buFont typeface="Arial"/>
              <a:buChar char="•"/>
              <a:defRPr sz="1800"/>
            </a:pPr>
            <a:r>
              <a:rPr sz="1200">
                <a:latin typeface="Calibri"/>
                <a:ea typeface="Calibri"/>
                <a:cs typeface="Calibri"/>
                <a:sym typeface="Calibri"/>
              </a:rPr>
              <a:t>The board’s primary task is overseeing the pastor, but often inserts itself in decision making </a:t>
            </a:r>
          </a:p>
          <a:p>
            <a:pPr marL="174982" lvl="0" indent="-174982">
              <a:lnSpc>
                <a:spcPct val="100000"/>
              </a:lnSpc>
              <a:buSzPct val="100000"/>
              <a:buFont typeface="Arial"/>
              <a:buChar char="•"/>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At this size and above, the congregation as a whole is relatively unaware of the organizational changes</a:t>
            </a:r>
          </a:p>
          <a:p>
            <a:pPr lvl="0">
              <a:lnSpc>
                <a:spcPct val="100000"/>
              </a:lnSpc>
              <a:defRPr sz="1800"/>
            </a:pPr>
            <a:r>
              <a:rPr sz="1200">
                <a:latin typeface="Calibri"/>
                <a:ea typeface="Calibri"/>
                <a:cs typeface="Calibri"/>
                <a:sym typeface="Calibri"/>
              </a:rPr>
              <a:t>The changes, however, create significant staff issues – and board issues. Typically staff find themselves serving multiple “bosses” – HR, the board, the pastor</a:t>
            </a:r>
          </a:p>
          <a:p>
            <a:pPr lvl="0">
              <a:lnSpc>
                <a:spcPct val="100000"/>
              </a:lnSpc>
              <a:defRPr sz="1800"/>
            </a:pPr>
            <a:r>
              <a:rPr sz="1200">
                <a:latin typeface="Calibri"/>
                <a:ea typeface="Calibri"/>
                <a:cs typeface="Calibri"/>
                <a:sym typeface="Calibri"/>
              </a:rPr>
              <a:t>The changes always bring serious staff stress</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These reorganizations must take place at 800, 1000, 1500, 2000 etc.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pPr lvl="0"/>
            <a:endParaRPr/>
          </a:p>
        </p:txBody>
      </p:sp>
      <p:sp>
        <p:nvSpPr>
          <p:cNvPr id="269" name="Shape 269"/>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There’s a better way to organize – a scalable model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prstGeom prst="rect">
            <a:avLst/>
          </a:prstGeom>
        </p:spPr>
        <p:txBody>
          <a:bodyPr/>
          <a:lstStyle/>
          <a:p>
            <a:pPr lvl="0"/>
            <a:endParaRPr/>
          </a:p>
        </p:txBody>
      </p:sp>
      <p:sp>
        <p:nvSpPr>
          <p:cNvPr id="274" name="Shape 274"/>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Wayne Cordeiro, New Hope Church, Ouahu, Hawaii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pPr lvl="0"/>
            <a:endParaRPr/>
          </a:p>
        </p:txBody>
      </p:sp>
      <p:sp>
        <p:nvSpPr>
          <p:cNvPr id="279" name="Shape 279"/>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Wayne Cordeiro noted the repeating pattern in leaves … actually, for him it was palm fronds</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Fractals are a repeating pattern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86" name="Group 86"/>
          <p:cNvGrpSpPr/>
          <p:nvPr/>
        </p:nvGrpSpPr>
        <p:grpSpPr>
          <a:xfrm>
            <a:off x="-644960" y="0"/>
            <a:ext cx="10458654" cy="7117071"/>
            <a:chOff x="0" y="0"/>
            <a:chExt cx="10458653" cy="7117071"/>
          </a:xfrm>
        </p:grpSpPr>
        <p:grpSp>
          <p:nvGrpSpPr>
            <p:cNvPr id="63" name="Group 63"/>
            <p:cNvGrpSpPr/>
            <p:nvPr/>
          </p:nvGrpSpPr>
          <p:grpSpPr>
            <a:xfrm>
              <a:off x="644957" y="0"/>
              <a:ext cx="9144002" cy="6858000"/>
              <a:chOff x="0" y="0"/>
              <a:chExt cx="9144001" cy="6858000"/>
            </a:xfrm>
          </p:grpSpPr>
          <p:grpSp>
            <p:nvGrpSpPr>
              <p:cNvPr id="51" name="Group 51"/>
              <p:cNvGrpSpPr/>
              <p:nvPr/>
            </p:nvGrpSpPr>
            <p:grpSpPr>
              <a:xfrm>
                <a:off x="-1" y="0"/>
                <a:ext cx="2514601" cy="6858000"/>
                <a:chOff x="0" y="0"/>
                <a:chExt cx="2514600" cy="6858000"/>
              </a:xfrm>
            </p:grpSpPr>
            <p:sp>
              <p:nvSpPr>
                <p:cNvPr id="48" name="Shape 48"/>
                <p:cNvSpPr/>
                <p:nvPr/>
              </p:nvSpPr>
              <p:spPr>
                <a:xfrm>
                  <a:off x="914399" y="0"/>
                  <a:ext cx="16002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49" name="Shape 49"/>
                <p:cNvSpPr/>
                <p:nvPr/>
              </p:nvSpPr>
              <p:spPr>
                <a:xfrm>
                  <a:off x="-1" y="0"/>
                  <a:ext cx="4572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50" name="Shape 50"/>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55" name="Group 55"/>
              <p:cNvGrpSpPr/>
              <p:nvPr/>
            </p:nvGrpSpPr>
            <p:grpSpPr>
              <a:xfrm>
                <a:off x="422909" y="0"/>
                <a:ext cx="2514601" cy="6858000"/>
                <a:chOff x="0" y="0"/>
                <a:chExt cx="2514600" cy="6858000"/>
              </a:xfrm>
            </p:grpSpPr>
            <p:sp>
              <p:nvSpPr>
                <p:cNvPr id="52" name="Shape 52"/>
                <p:cNvSpPr/>
                <p:nvPr/>
              </p:nvSpPr>
              <p:spPr>
                <a:xfrm>
                  <a:off x="914400" y="0"/>
                  <a:ext cx="1600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53" name="Shape 53"/>
                <p:cNvSpPr/>
                <p:nvPr/>
              </p:nvSpPr>
              <p:spPr>
                <a:xfrm>
                  <a:off x="0" y="0"/>
                  <a:ext cx="457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54" name="Shape 54"/>
                <p:cNvSpPr/>
                <p:nvPr/>
              </p:nvSpPr>
              <p:spPr>
                <a:xfrm>
                  <a:off x="228600" y="0"/>
                  <a:ext cx="7620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59" name="Group 59"/>
              <p:cNvGrpSpPr/>
              <p:nvPr/>
            </p:nvGrpSpPr>
            <p:grpSpPr>
              <a:xfrm>
                <a:off x="6629400" y="0"/>
                <a:ext cx="2514600" cy="6858000"/>
                <a:chOff x="0" y="0"/>
                <a:chExt cx="2514600" cy="6858000"/>
              </a:xfrm>
            </p:grpSpPr>
            <p:sp>
              <p:nvSpPr>
                <p:cNvPr id="56" name="Shape 56"/>
                <p:cNvSpPr/>
                <p:nvPr/>
              </p:nvSpPr>
              <p:spPr>
                <a:xfrm rot="10800000">
                  <a:off x="0" y="0"/>
                  <a:ext cx="1600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57" name="Shape 57"/>
                <p:cNvSpPr/>
                <p:nvPr/>
              </p:nvSpPr>
              <p:spPr>
                <a:xfrm rot="10800000">
                  <a:off x="2057400" y="0"/>
                  <a:ext cx="457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58" name="Shape 58"/>
                <p:cNvSpPr/>
                <p:nvPr/>
              </p:nvSpPr>
              <p:spPr>
                <a:xfrm rot="10800000">
                  <a:off x="1524000" y="0"/>
                  <a:ext cx="7620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60" name="Shape 60"/>
              <p:cNvSpPr/>
              <p:nvPr/>
            </p:nvSpPr>
            <p:spPr>
              <a:xfrm>
                <a:off x="3809999" y="0"/>
                <a:ext cx="28194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1" name="Shape 61"/>
              <p:cNvSpPr/>
              <p:nvPr/>
            </p:nvSpPr>
            <p:spPr>
              <a:xfrm>
                <a:off x="2895599" y="0"/>
                <a:ext cx="4572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2" name="Shape 62"/>
              <p:cNvSpPr/>
              <p:nvPr/>
            </p:nvSpPr>
            <p:spPr>
              <a:xfrm>
                <a:off x="3124199" y="0"/>
                <a:ext cx="7620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64" name="Shape 64"/>
            <p:cNvSpPr/>
            <p:nvPr/>
          </p:nvSpPr>
          <p:spPr>
            <a:xfrm>
              <a:off x="633083" y="5035138"/>
              <a:ext cx="9144001" cy="1166462"/>
            </a:xfrm>
            <a:custGeom>
              <a:avLst/>
              <a:gdLst/>
              <a:ahLst/>
              <a:cxnLst>
                <a:cxn ang="0">
                  <a:pos x="wd2" y="hd2"/>
                </a:cxn>
                <a:cxn ang="5400000">
                  <a:pos x="wd2" y="hd2"/>
                </a:cxn>
                <a:cxn ang="10800000">
                  <a:pos x="wd2" y="hd2"/>
                </a:cxn>
                <a:cxn ang="16200000">
                  <a:pos x="wd2" y="hd2"/>
                </a:cxn>
              </a:cxnLst>
              <a:rect l="0" t="0" r="r" b="b"/>
              <a:pathLst>
                <a:path w="21600" h="2143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65" name="Shape 65"/>
            <p:cNvSpPr/>
            <p:nvPr/>
          </p:nvSpPr>
          <p:spPr>
            <a:xfrm>
              <a:off x="633083" y="3486881"/>
              <a:ext cx="9144001" cy="871364"/>
            </a:xfrm>
            <a:custGeom>
              <a:avLst/>
              <a:gdLst/>
              <a:ahLst/>
              <a:cxnLst>
                <a:cxn ang="0">
                  <a:pos x="wd2" y="hd2"/>
                </a:cxn>
                <a:cxn ang="5400000">
                  <a:pos x="wd2" y="hd2"/>
                </a:cxn>
                <a:cxn ang="10800000">
                  <a:pos x="wd2" y="hd2"/>
                </a:cxn>
                <a:cxn ang="16200000">
                  <a:pos x="wd2" y="hd2"/>
                </a:cxn>
              </a:cxnLst>
              <a:rect l="0" t="0" r="r" b="b"/>
              <a:pathLst>
                <a:path w="21600" h="21132"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66" name="Shape 66"/>
            <p:cNvSpPr/>
            <p:nvPr/>
          </p:nvSpPr>
          <p:spPr>
            <a:xfrm>
              <a:off x="621207" y="5640779"/>
              <a:ext cx="3004458" cy="12112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933" y="8947"/>
                    <a:pt x="15866" y="17894"/>
                    <a:pt x="21600" y="2160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67" name="Shape 67"/>
            <p:cNvSpPr/>
            <p:nvPr/>
          </p:nvSpPr>
          <p:spPr>
            <a:xfrm>
              <a:off x="633083" y="5284519"/>
              <a:ext cx="9144001" cy="1467356"/>
            </a:xfrm>
            <a:custGeom>
              <a:avLst/>
              <a:gdLst/>
              <a:ahLst/>
              <a:cxnLst>
                <a:cxn ang="0">
                  <a:pos x="wd2" y="hd2"/>
                </a:cxn>
                <a:cxn ang="5400000">
                  <a:pos x="wd2" y="hd2"/>
                </a:cxn>
                <a:cxn ang="10800000">
                  <a:pos x="wd2" y="hd2"/>
                </a:cxn>
                <a:cxn ang="16200000">
                  <a:pos x="wd2" y="hd2"/>
                </a:cxn>
              </a:cxnLst>
              <a:rect l="0" t="0" r="r" b="b"/>
              <a:pathLst>
                <a:path w="21600" h="21438"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68" name="Shape 68"/>
            <p:cNvSpPr/>
            <p:nvPr/>
          </p:nvSpPr>
          <p:spPr>
            <a:xfrm>
              <a:off x="2782517" y="5137617"/>
              <a:ext cx="6982691" cy="1714445"/>
            </a:xfrm>
            <a:custGeom>
              <a:avLst/>
              <a:gdLst/>
              <a:ahLst/>
              <a:cxnLst>
                <a:cxn ang="0">
                  <a:pos x="wd2" y="hd2"/>
                </a:cxn>
                <a:cxn ang="5400000">
                  <a:pos x="wd2" y="hd2"/>
                </a:cxn>
                <a:cxn ang="10800000">
                  <a:pos x="wd2" y="hd2"/>
                </a:cxn>
                <a:cxn ang="16200000">
                  <a:pos x="wd2" y="hd2"/>
                </a:cxn>
              </a:cxnLst>
              <a:rect l="0" t="0" r="r" b="b"/>
              <a:pathLst>
                <a:path w="21600" h="2153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69" name="Shape 69"/>
            <p:cNvSpPr/>
            <p:nvPr/>
          </p:nvSpPr>
          <p:spPr>
            <a:xfrm rot="1800000">
              <a:off x="3641124" y="2859251"/>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0" name="Shape 70"/>
            <p:cNvSpPr/>
            <p:nvPr/>
          </p:nvSpPr>
          <p:spPr>
            <a:xfrm rot="1800000">
              <a:off x="4365024" y="4126077"/>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1" name="Shape 71"/>
            <p:cNvSpPr/>
            <p:nvPr/>
          </p:nvSpPr>
          <p:spPr>
            <a:xfrm rot="1800000">
              <a:off x="4374550" y="1592427"/>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2" name="Shape 72"/>
            <p:cNvSpPr/>
            <p:nvPr/>
          </p:nvSpPr>
          <p:spPr>
            <a:xfrm rot="1800000">
              <a:off x="3622074" y="325603"/>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3" name="Shape 73"/>
            <p:cNvSpPr/>
            <p:nvPr/>
          </p:nvSpPr>
          <p:spPr>
            <a:xfrm rot="1800000">
              <a:off x="5107973" y="5383377"/>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4" name="Shape 74"/>
            <p:cNvSpPr/>
            <p:nvPr/>
          </p:nvSpPr>
          <p:spPr>
            <a:xfrm rot="1800000">
              <a:off x="262554" y="4201528"/>
              <a:ext cx="12615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5" name="Shape 75"/>
            <p:cNvSpPr/>
            <p:nvPr/>
          </p:nvSpPr>
          <p:spPr>
            <a:xfrm rot="1800000">
              <a:off x="669323" y="5402429"/>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6" name="Shape 76"/>
            <p:cNvSpPr/>
            <p:nvPr/>
          </p:nvSpPr>
          <p:spPr>
            <a:xfrm rot="1800000">
              <a:off x="697899" y="2849728"/>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7" name="Shape 77"/>
            <p:cNvSpPr/>
            <p:nvPr/>
          </p:nvSpPr>
          <p:spPr>
            <a:xfrm rot="1800000">
              <a:off x="1421799" y="4126076"/>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8" name="Shape 78"/>
            <p:cNvSpPr/>
            <p:nvPr/>
          </p:nvSpPr>
          <p:spPr>
            <a:xfrm rot="1800000">
              <a:off x="2155223" y="5411952"/>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9" name="Shape 79"/>
            <p:cNvSpPr/>
            <p:nvPr/>
          </p:nvSpPr>
          <p:spPr>
            <a:xfrm rot="1800000">
              <a:off x="2174274" y="2859251"/>
              <a:ext cx="1601401"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0" name="Shape 80"/>
            <p:cNvSpPr/>
            <p:nvPr/>
          </p:nvSpPr>
          <p:spPr>
            <a:xfrm rot="1800000">
              <a:off x="1440849" y="1563853"/>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1" name="Shape 81"/>
            <p:cNvSpPr/>
            <p:nvPr/>
          </p:nvSpPr>
          <p:spPr>
            <a:xfrm rot="1800000">
              <a:off x="7451125" y="4145127"/>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2" name="Shape 82"/>
            <p:cNvSpPr/>
            <p:nvPr/>
          </p:nvSpPr>
          <p:spPr>
            <a:xfrm rot="1800000">
              <a:off x="8194075" y="5421479"/>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3" name="Shape 83"/>
            <p:cNvSpPr/>
            <p:nvPr/>
          </p:nvSpPr>
          <p:spPr>
            <a:xfrm rot="1800000">
              <a:off x="8194076" y="2868778"/>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4" name="Shape 84"/>
            <p:cNvSpPr/>
            <p:nvPr/>
          </p:nvSpPr>
          <p:spPr>
            <a:xfrm rot="1800000">
              <a:off x="8951480" y="4055629"/>
              <a:ext cx="1243407"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5" name="Shape 85"/>
            <p:cNvSpPr/>
            <p:nvPr/>
          </p:nvSpPr>
          <p:spPr>
            <a:xfrm rot="1800000">
              <a:off x="8951729" y="1511523"/>
              <a:ext cx="1241871" cy="1388823"/>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87" name="Shape 87"/>
          <p:cNvSpPr/>
          <p:nvPr/>
        </p:nvSpPr>
        <p:spPr>
          <a:xfrm>
            <a:off x="4561241" y="-21512"/>
            <a:ext cx="3679116" cy="6271841"/>
          </a:xfrm>
          <a:prstGeom prst="rect">
            <a:avLst/>
          </a:prstGeom>
          <a:solidFill>
            <a:srgbClr val="F5F5F5"/>
          </a:solidFill>
          <a:ln w="15875">
            <a:solidFill>
              <a:srgbClr val="74A510"/>
            </a:solidFill>
          </a:ln>
        </p:spPr>
        <p:txBody>
          <a:bodyPr lIns="0" tIns="0" rIns="0" bIns="0" anchor="ctr"/>
          <a:lstStyle/>
          <a:p>
            <a:pPr lvl="0" algn="ctr">
              <a:defRPr>
                <a:solidFill>
                  <a:srgbClr val="FFFFFF"/>
                </a:solidFill>
              </a:defRPr>
            </a:pPr>
            <a:endParaRPr/>
          </a:p>
        </p:txBody>
      </p:sp>
      <p:sp>
        <p:nvSpPr>
          <p:cNvPr id="88" name="Shape 88"/>
          <p:cNvSpPr/>
          <p:nvPr/>
        </p:nvSpPr>
        <p:spPr>
          <a:xfrm>
            <a:off x="4649096" y="-21511"/>
            <a:ext cx="3505200" cy="2312889"/>
          </a:xfrm>
          <a:prstGeom prst="rect">
            <a:avLst/>
          </a:prstGeom>
          <a:solidFill>
            <a:srgbClr val="71685A"/>
          </a:solidFill>
          <a:ln w="12700">
            <a:miter lim="400000"/>
          </a:ln>
        </p:spPr>
        <p:txBody>
          <a:bodyPr lIns="0" tIns="0" rIns="0" bIns="0" anchor="ctr"/>
          <a:lstStyle/>
          <a:p>
            <a:pPr lvl="0" algn="ctr">
              <a:defRPr>
                <a:solidFill>
                  <a:srgbClr val="FFFFFF"/>
                </a:solidFill>
              </a:defRPr>
            </a:pPr>
            <a:endParaRPr/>
          </a:p>
        </p:txBody>
      </p:sp>
      <p:sp>
        <p:nvSpPr>
          <p:cNvPr id="89" name="Shape 89"/>
          <p:cNvSpPr>
            <a:spLocks noGrp="1"/>
          </p:cNvSpPr>
          <p:nvPr>
            <p:ph type="title"/>
          </p:nvPr>
        </p:nvSpPr>
        <p:spPr>
          <a:xfrm>
            <a:off x="4733365" y="993975"/>
            <a:ext cx="3313355" cy="3416661"/>
          </a:xfrm>
          <a:prstGeom prst="rect">
            <a:avLst/>
          </a:prstGeom>
        </p:spPr>
        <p:txBody>
          <a:bodyPr anchor="b"/>
          <a:lstStyle>
            <a:lvl1pPr>
              <a:defRPr sz="3600"/>
            </a:lvl1pPr>
          </a:lstStyle>
          <a:p>
            <a:pPr lvl="0">
              <a:defRPr sz="1800">
                <a:solidFill>
                  <a:srgbClr val="000000"/>
                </a:solidFill>
              </a:defRPr>
            </a:pPr>
            <a:r>
              <a:rPr sz="3600">
                <a:solidFill>
                  <a:srgbClr val="94C600"/>
                </a:solidFill>
              </a:rPr>
              <a:t>Title Text</a:t>
            </a:r>
          </a:p>
        </p:txBody>
      </p:sp>
      <p:sp>
        <p:nvSpPr>
          <p:cNvPr id="90" name="Shape 90"/>
          <p:cNvSpPr>
            <a:spLocks noGrp="1"/>
          </p:cNvSpPr>
          <p:nvPr>
            <p:ph type="body" idx="1"/>
          </p:nvPr>
        </p:nvSpPr>
        <p:spPr>
          <a:xfrm>
            <a:off x="4733365" y="4421080"/>
            <a:ext cx="3309804" cy="2436920"/>
          </a:xfrm>
          <a:prstGeom prst="rect">
            <a:avLst/>
          </a:prstGeom>
        </p:spPr>
        <p:txBody>
          <a:bodyPr/>
          <a:lstStyle>
            <a:lvl1pPr marL="0" indent="0">
              <a:spcBef>
                <a:spcPts val="400"/>
              </a:spcBef>
              <a:buClrTx/>
              <a:buSzTx/>
              <a:buFontTx/>
              <a:buNone/>
              <a:defRPr sz="1800">
                <a:solidFill>
                  <a:srgbClr val="424242"/>
                </a:solidFill>
              </a:defRPr>
            </a:lvl1pPr>
            <a:lvl2pPr marL="0" indent="457200">
              <a:spcBef>
                <a:spcPts val="400"/>
              </a:spcBef>
              <a:buClrTx/>
              <a:buSzTx/>
              <a:buFontTx/>
              <a:buNone/>
              <a:defRPr sz="1800">
                <a:solidFill>
                  <a:srgbClr val="424242"/>
                </a:solidFill>
              </a:defRPr>
            </a:lvl2pPr>
            <a:lvl3pPr marL="0" indent="914400">
              <a:spcBef>
                <a:spcPts val="400"/>
              </a:spcBef>
              <a:buClrTx/>
              <a:buSzTx/>
              <a:buFontTx/>
              <a:buNone/>
              <a:defRPr sz="1800">
                <a:solidFill>
                  <a:srgbClr val="424242"/>
                </a:solidFill>
              </a:defRPr>
            </a:lvl3pPr>
            <a:lvl4pPr marL="0" indent="1371600">
              <a:spcBef>
                <a:spcPts val="400"/>
              </a:spcBef>
              <a:buClrTx/>
              <a:buSzTx/>
              <a:buFontTx/>
              <a:buNone/>
              <a:defRPr sz="1800">
                <a:solidFill>
                  <a:srgbClr val="424242"/>
                </a:solidFill>
              </a:defRPr>
            </a:lvl4pPr>
            <a:lvl5pPr marL="0" indent="1828800">
              <a:spcBef>
                <a:spcPts val="400"/>
              </a:spcBef>
              <a:buClrTx/>
              <a:buSzTx/>
              <a:buFontTx/>
              <a:buNone/>
              <a:defRPr sz="1800">
                <a:solidFill>
                  <a:srgbClr val="424242"/>
                </a:solidFill>
              </a:defRPr>
            </a:lvl5pPr>
          </a:lstStyle>
          <a:p>
            <a:pPr lvl="0">
              <a:defRPr>
                <a:solidFill>
                  <a:srgbClr val="000000"/>
                </a:solidFill>
              </a:defRPr>
            </a:pPr>
            <a:r>
              <a:rPr>
                <a:solidFill>
                  <a:srgbClr val="424242"/>
                </a:solidFill>
              </a:rPr>
              <a:t>Body Level One</a:t>
            </a:r>
          </a:p>
          <a:p>
            <a:pPr lvl="1">
              <a:defRPr>
                <a:solidFill>
                  <a:srgbClr val="000000"/>
                </a:solidFill>
              </a:defRPr>
            </a:pPr>
            <a:r>
              <a:rPr>
                <a:solidFill>
                  <a:srgbClr val="424242"/>
                </a:solidFill>
              </a:rPr>
              <a:t>Body Level Two</a:t>
            </a:r>
          </a:p>
          <a:p>
            <a:pPr lvl="2">
              <a:defRPr>
                <a:solidFill>
                  <a:srgbClr val="000000"/>
                </a:solidFill>
              </a:defRPr>
            </a:pPr>
            <a:r>
              <a:rPr>
                <a:solidFill>
                  <a:srgbClr val="424242"/>
                </a:solidFill>
              </a:rPr>
              <a:t>Body Level Three</a:t>
            </a:r>
          </a:p>
          <a:p>
            <a:pPr lvl="3">
              <a:defRPr>
                <a:solidFill>
                  <a:srgbClr val="000000"/>
                </a:solidFill>
              </a:defRPr>
            </a:pPr>
            <a:r>
              <a:rPr>
                <a:solidFill>
                  <a:srgbClr val="424242"/>
                </a:solidFill>
              </a:rPr>
              <a:t>Body Level Four</a:t>
            </a:r>
          </a:p>
          <a:p>
            <a:pPr lvl="4">
              <a:defRPr>
                <a:solidFill>
                  <a:srgbClr val="000000"/>
                </a:solidFill>
              </a:defRPr>
            </a:pPr>
            <a:r>
              <a:rPr>
                <a:solidFill>
                  <a:srgbClr val="424242"/>
                </a:solidFill>
              </a:rPr>
              <a:t>Body Level Five</a:t>
            </a:r>
          </a:p>
        </p:txBody>
      </p:sp>
      <p:sp>
        <p:nvSpPr>
          <p:cNvPr id="91" name="Shape 91"/>
          <p:cNvSpPr/>
          <p:nvPr/>
        </p:nvSpPr>
        <p:spPr>
          <a:xfrm>
            <a:off x="4650889" y="6088284"/>
            <a:ext cx="3505200" cy="81740"/>
          </a:xfrm>
          <a:prstGeom prst="rect">
            <a:avLst/>
          </a:prstGeom>
          <a:solidFill>
            <a:srgbClr val="94C600"/>
          </a:solidFill>
          <a:ln w="12700">
            <a:miter lim="400000"/>
          </a:ln>
        </p:spPr>
        <p:txBody>
          <a:bodyPr lIns="0" tIns="0" rIns="0" bIns="0" anchor="ctr"/>
          <a:lstStyle/>
          <a:p>
            <a:pPr lvl="0" algn="ctr">
              <a:defRPr>
                <a:solidFill>
                  <a:srgbClr val="FFFFFF"/>
                </a:solidFill>
              </a:defRPr>
            </a:pPr>
            <a:endParaRPr/>
          </a:p>
        </p:txBody>
      </p:sp>
      <p:sp>
        <p:nvSpPr>
          <p:cNvPr id="92" name="Shape 92"/>
          <p:cNvSpPr>
            <a:spLocks noGrp="1"/>
          </p:cNvSpPr>
          <p:nvPr>
            <p:ph type="sldNum" sz="quarter" idx="2"/>
          </p:nvPr>
        </p:nvSpPr>
        <p:spPr>
          <a:xfrm>
            <a:off x="4649096" y="5761558"/>
            <a:ext cx="643666" cy="281941"/>
          </a:xfrm>
          <a:prstGeom prst="rect">
            <a:avLst/>
          </a:prstGeom>
        </p:spPr>
        <p:txBody>
          <a:bodyPr/>
          <a:lstStyle>
            <a:lvl1pPr>
              <a:defRPr>
                <a:solidFill>
                  <a:srgbClr val="94C600"/>
                </a:solidFill>
              </a:defRPr>
            </a:lvl1pPr>
          </a:lstStyle>
          <a:p>
            <a:pPr lvl="0"/>
            <a:fld id="{86CB4B4D-7CA3-9044-876B-883B54F8677D}" type="slidenum">
              <a:t>‹#›</a:t>
            </a:fld>
            <a:endParaRPr/>
          </a:p>
        </p:txBody>
      </p:sp>
      <p:sp>
        <p:nvSpPr>
          <p:cNvPr id="93" name="Shape 93"/>
          <p:cNvSpPr/>
          <p:nvPr/>
        </p:nvSpPr>
        <p:spPr>
          <a:xfrm>
            <a:off x="4650889" y="6088284"/>
            <a:ext cx="3505200" cy="81740"/>
          </a:xfrm>
          <a:prstGeom prst="rect">
            <a:avLst/>
          </a:prstGeom>
          <a:solidFill>
            <a:srgbClr val="94C600"/>
          </a:solidFill>
          <a:ln w="12700">
            <a:miter lim="400000"/>
          </a:ln>
        </p:spPr>
        <p:txBody>
          <a:bodyPr lIns="0" tIns="0" rIns="0" bIns="0" anchor="ctr"/>
          <a:lstStyle/>
          <a:p>
            <a:pPr lvl="0" algn="ctr">
              <a:defRPr>
                <a:solidFill>
                  <a:srgbClr val="FFFFFF"/>
                </a:solidFill>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10" name="Shape 210"/>
          <p:cNvSpPr>
            <a:spLocks noGrp="1"/>
          </p:cNvSpPr>
          <p:nvPr>
            <p:ph type="title"/>
          </p:nvPr>
        </p:nvSpPr>
        <p:spPr>
          <a:xfrm>
            <a:off x="1043490" y="0"/>
            <a:ext cx="7024744" cy="2170664"/>
          </a:xfrm>
          <a:prstGeom prst="rect">
            <a:avLst/>
          </a:prstGeom>
        </p:spPr>
        <p:txBody>
          <a:bodyPr anchor="b"/>
          <a:lstStyle/>
          <a:p>
            <a:pPr lvl="0">
              <a:defRPr sz="1800">
                <a:solidFill>
                  <a:srgbClr val="000000"/>
                </a:solidFill>
              </a:defRPr>
            </a:pPr>
            <a:r>
              <a:rPr sz="4000">
                <a:solidFill>
                  <a:srgbClr val="94C600"/>
                </a:solidFill>
              </a:rPr>
              <a:t>Title Text</a:t>
            </a:r>
          </a:p>
        </p:txBody>
      </p:sp>
      <p:sp>
        <p:nvSpPr>
          <p:cNvPr id="211" name="Shape 211"/>
          <p:cNvSpPr>
            <a:spLocks noGrp="1"/>
          </p:cNvSpPr>
          <p:nvPr>
            <p:ph type="body" idx="1"/>
          </p:nvPr>
        </p:nvSpPr>
        <p:spPr>
          <a:xfrm>
            <a:off x="1043492" y="2323651"/>
            <a:ext cx="6777318" cy="4534349"/>
          </a:xfrm>
          <a:prstGeom prst="rect">
            <a:avLst/>
          </a:prstGeom>
        </p:spPr>
        <p:txBody>
          <a:bodyPr/>
          <a:lstStyle/>
          <a:p>
            <a:pPr lvl="0">
              <a:defRPr sz="1800">
                <a:solidFill>
                  <a:srgbClr val="000000"/>
                </a:solidFill>
              </a:defRPr>
            </a:pPr>
            <a:r>
              <a:rPr sz="2400">
                <a:solidFill>
                  <a:srgbClr val="3E3D2D"/>
                </a:solidFill>
              </a:rPr>
              <a:t>Body Level One</a:t>
            </a:r>
          </a:p>
          <a:p>
            <a:pPr lvl="1">
              <a:defRPr sz="1800">
                <a:solidFill>
                  <a:srgbClr val="000000"/>
                </a:solidFill>
              </a:defRPr>
            </a:pPr>
            <a:r>
              <a:rPr sz="2400">
                <a:solidFill>
                  <a:srgbClr val="3E3D2D"/>
                </a:solidFill>
              </a:rPr>
              <a:t>Body Level Two</a:t>
            </a:r>
          </a:p>
          <a:p>
            <a:pPr lvl="2">
              <a:defRPr sz="1800">
                <a:solidFill>
                  <a:srgbClr val="000000"/>
                </a:solidFill>
              </a:defRPr>
            </a:pPr>
            <a:r>
              <a:rPr sz="2400">
                <a:solidFill>
                  <a:srgbClr val="3E3D2D"/>
                </a:solidFill>
              </a:rPr>
              <a:t>Body Level Three</a:t>
            </a:r>
          </a:p>
          <a:p>
            <a:pPr lvl="3">
              <a:defRPr sz="1800">
                <a:solidFill>
                  <a:srgbClr val="000000"/>
                </a:solidFill>
              </a:defRPr>
            </a:pPr>
            <a:r>
              <a:rPr sz="2400">
                <a:solidFill>
                  <a:srgbClr val="3E3D2D"/>
                </a:solidFill>
              </a:rPr>
              <a:t>Body Level Four</a:t>
            </a:r>
          </a:p>
          <a:p>
            <a:pPr lvl="4">
              <a:defRPr sz="1800">
                <a:solidFill>
                  <a:srgbClr val="000000"/>
                </a:solidFill>
              </a:defRPr>
            </a:pPr>
            <a:r>
              <a:rPr sz="2400">
                <a:solidFill>
                  <a:srgbClr val="3E3D2D"/>
                </a:solidFill>
              </a:rPr>
              <a:t>Body Level Five</a:t>
            </a:r>
          </a:p>
        </p:txBody>
      </p:sp>
      <p:sp>
        <p:nvSpPr>
          <p:cNvPr id="212" name="Shape 2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p>
            <a:pPr lvl="0">
              <a:defRPr sz="1800">
                <a:solidFill>
                  <a:srgbClr val="000000"/>
                </a:solidFill>
              </a:defRPr>
            </a:pPr>
            <a:r>
              <a:rPr sz="4000">
                <a:solidFill>
                  <a:srgbClr val="94C600"/>
                </a:solidFill>
              </a:rPr>
              <a:t>Title Text</a:t>
            </a:r>
          </a:p>
        </p:txBody>
      </p:sp>
      <p:sp>
        <p:nvSpPr>
          <p:cNvPr id="215" name="Shape 215"/>
          <p:cNvSpPr>
            <a:spLocks noGrp="1"/>
          </p:cNvSpPr>
          <p:nvPr>
            <p:ph type="body" idx="1"/>
          </p:nvPr>
        </p:nvSpPr>
        <p:spPr>
          <a:prstGeom prst="rect">
            <a:avLst/>
          </a:prstGeom>
        </p:spPr>
        <p:txBody>
          <a:bodyPr/>
          <a:lstStyle/>
          <a:p>
            <a:pPr lvl="0">
              <a:defRPr sz="1800">
                <a:solidFill>
                  <a:srgbClr val="000000"/>
                </a:solidFill>
              </a:defRPr>
            </a:pPr>
            <a:r>
              <a:rPr sz="2400">
                <a:solidFill>
                  <a:srgbClr val="3E3D2D"/>
                </a:solidFill>
              </a:rPr>
              <a:t>Body Level One</a:t>
            </a:r>
          </a:p>
          <a:p>
            <a:pPr lvl="1">
              <a:defRPr sz="1800">
                <a:solidFill>
                  <a:srgbClr val="000000"/>
                </a:solidFill>
              </a:defRPr>
            </a:pPr>
            <a:r>
              <a:rPr sz="2400">
                <a:solidFill>
                  <a:srgbClr val="3E3D2D"/>
                </a:solidFill>
              </a:rPr>
              <a:t>Body Level Two</a:t>
            </a:r>
          </a:p>
          <a:p>
            <a:pPr lvl="2">
              <a:defRPr sz="1800">
                <a:solidFill>
                  <a:srgbClr val="000000"/>
                </a:solidFill>
              </a:defRPr>
            </a:pPr>
            <a:r>
              <a:rPr sz="2400">
                <a:solidFill>
                  <a:srgbClr val="3E3D2D"/>
                </a:solidFill>
              </a:rPr>
              <a:t>Body Level Three</a:t>
            </a:r>
          </a:p>
          <a:p>
            <a:pPr lvl="3">
              <a:defRPr sz="1800">
                <a:solidFill>
                  <a:srgbClr val="000000"/>
                </a:solidFill>
              </a:defRPr>
            </a:pPr>
            <a:r>
              <a:rPr sz="2400">
                <a:solidFill>
                  <a:srgbClr val="3E3D2D"/>
                </a:solidFill>
              </a:rPr>
              <a:t>Body Level Four</a:t>
            </a:r>
          </a:p>
          <a:p>
            <a:pPr lvl="4">
              <a:defRPr sz="1800">
                <a:solidFill>
                  <a:srgbClr val="000000"/>
                </a:solidFill>
              </a:defRPr>
            </a:pPr>
            <a:r>
              <a:rPr sz="2400">
                <a:solidFill>
                  <a:srgbClr val="3E3D2D"/>
                </a:solidFill>
              </a:rPr>
              <a:t>Body Level Five</a:t>
            </a:r>
          </a:p>
        </p:txBody>
      </p:sp>
      <p:sp>
        <p:nvSpPr>
          <p:cNvPr id="216" name="Shape 2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5" name="Shape 95"/>
          <p:cNvSpPr>
            <a:spLocks noGrp="1"/>
          </p:cNvSpPr>
          <p:nvPr>
            <p:ph type="title"/>
          </p:nvPr>
        </p:nvSpPr>
        <p:spPr>
          <a:xfrm>
            <a:off x="1043490" y="0"/>
            <a:ext cx="7024744" cy="2170664"/>
          </a:xfrm>
          <a:prstGeom prst="rect">
            <a:avLst/>
          </a:prstGeom>
        </p:spPr>
        <p:txBody>
          <a:bodyPr anchor="b"/>
          <a:lstStyle/>
          <a:p>
            <a:pPr lvl="0">
              <a:defRPr sz="1800">
                <a:solidFill>
                  <a:srgbClr val="000000"/>
                </a:solidFill>
              </a:defRPr>
            </a:pPr>
            <a:r>
              <a:rPr sz="4000">
                <a:solidFill>
                  <a:srgbClr val="94C600"/>
                </a:solidFill>
              </a:rPr>
              <a:t>Title Text</a:t>
            </a:r>
          </a:p>
        </p:txBody>
      </p:sp>
      <p:sp>
        <p:nvSpPr>
          <p:cNvPr id="96" name="Shape 96"/>
          <p:cNvSpPr>
            <a:spLocks noGrp="1"/>
          </p:cNvSpPr>
          <p:nvPr>
            <p:ph type="body" idx="1"/>
          </p:nvPr>
        </p:nvSpPr>
        <p:spPr>
          <a:xfrm>
            <a:off x="1043492" y="2323651"/>
            <a:ext cx="6777318" cy="4534349"/>
          </a:xfrm>
          <a:prstGeom prst="rect">
            <a:avLst/>
          </a:prstGeom>
        </p:spPr>
        <p:txBody>
          <a:bodyPr/>
          <a:lstStyle/>
          <a:p>
            <a:pPr lvl="0">
              <a:defRPr sz="1800">
                <a:solidFill>
                  <a:srgbClr val="000000"/>
                </a:solidFill>
              </a:defRPr>
            </a:pPr>
            <a:r>
              <a:rPr sz="2400">
                <a:solidFill>
                  <a:srgbClr val="3E3D2D"/>
                </a:solidFill>
              </a:rPr>
              <a:t>Body Level One</a:t>
            </a:r>
          </a:p>
          <a:p>
            <a:pPr lvl="1">
              <a:defRPr sz="1800">
                <a:solidFill>
                  <a:srgbClr val="000000"/>
                </a:solidFill>
              </a:defRPr>
            </a:pPr>
            <a:r>
              <a:rPr sz="2400">
                <a:solidFill>
                  <a:srgbClr val="3E3D2D"/>
                </a:solidFill>
              </a:rPr>
              <a:t>Body Level Two</a:t>
            </a:r>
          </a:p>
          <a:p>
            <a:pPr lvl="2">
              <a:defRPr sz="1800">
                <a:solidFill>
                  <a:srgbClr val="000000"/>
                </a:solidFill>
              </a:defRPr>
            </a:pPr>
            <a:r>
              <a:rPr sz="2400">
                <a:solidFill>
                  <a:srgbClr val="3E3D2D"/>
                </a:solidFill>
              </a:rPr>
              <a:t>Body Level Three</a:t>
            </a:r>
          </a:p>
          <a:p>
            <a:pPr lvl="3">
              <a:defRPr sz="1800">
                <a:solidFill>
                  <a:srgbClr val="000000"/>
                </a:solidFill>
              </a:defRPr>
            </a:pPr>
            <a:r>
              <a:rPr sz="2400">
                <a:solidFill>
                  <a:srgbClr val="3E3D2D"/>
                </a:solidFill>
              </a:rPr>
              <a:t>Body Level Four</a:t>
            </a:r>
          </a:p>
          <a:p>
            <a:pPr lvl="4">
              <a:defRPr sz="1800">
                <a:solidFill>
                  <a:srgbClr val="000000"/>
                </a:solidFill>
              </a:defRPr>
            </a:pPr>
            <a:r>
              <a:rPr sz="2400">
                <a:solidFill>
                  <a:srgbClr val="3E3D2D"/>
                </a:solidFill>
              </a:rPr>
              <a:t>Body Level Five</a:t>
            </a:r>
          </a:p>
        </p:txBody>
      </p:sp>
      <p:sp>
        <p:nvSpPr>
          <p:cNvPr id="97" name="Shape 9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99" name="Shape 99"/>
          <p:cNvSpPr>
            <a:spLocks noGrp="1"/>
          </p:cNvSpPr>
          <p:nvPr>
            <p:ph type="title"/>
          </p:nvPr>
        </p:nvSpPr>
        <p:spPr>
          <a:xfrm>
            <a:off x="1258644" y="1186329"/>
            <a:ext cx="6637469" cy="3076575"/>
          </a:xfrm>
          <a:prstGeom prst="rect">
            <a:avLst/>
          </a:prstGeom>
        </p:spPr>
        <p:txBody>
          <a:bodyPr anchor="b"/>
          <a:lstStyle/>
          <a:p>
            <a:pPr lvl="0">
              <a:defRPr sz="1800">
                <a:solidFill>
                  <a:srgbClr val="000000"/>
                </a:solidFill>
              </a:defRPr>
            </a:pPr>
            <a:r>
              <a:rPr sz="4000">
                <a:solidFill>
                  <a:srgbClr val="94C600"/>
                </a:solidFill>
              </a:rPr>
              <a:t>Title Text</a:t>
            </a:r>
          </a:p>
        </p:txBody>
      </p:sp>
      <p:sp>
        <p:nvSpPr>
          <p:cNvPr id="100" name="Shape 100"/>
          <p:cNvSpPr>
            <a:spLocks noGrp="1"/>
          </p:cNvSpPr>
          <p:nvPr>
            <p:ph type="body" idx="1"/>
          </p:nvPr>
        </p:nvSpPr>
        <p:spPr>
          <a:xfrm>
            <a:off x="1258644" y="4267200"/>
            <a:ext cx="6637468" cy="2590800"/>
          </a:xfrm>
          <a:prstGeom prst="rect">
            <a:avLst/>
          </a:prstGeom>
        </p:spPr>
        <p:txBody>
          <a:bodyPr/>
          <a:lstStyle>
            <a:lvl1pPr marL="0" indent="0">
              <a:spcBef>
                <a:spcPts val="400"/>
              </a:spcBef>
              <a:buClrTx/>
              <a:buSzTx/>
              <a:buFontTx/>
              <a:buNone/>
              <a:defRPr sz="2000">
                <a:solidFill>
                  <a:srgbClr val="888888"/>
                </a:solidFill>
              </a:defRPr>
            </a:lvl1pPr>
            <a:lvl2pPr marL="0" indent="457200">
              <a:spcBef>
                <a:spcPts val="400"/>
              </a:spcBef>
              <a:buClrTx/>
              <a:buSzTx/>
              <a:buFontTx/>
              <a:buNone/>
              <a:defRPr sz="2000">
                <a:solidFill>
                  <a:srgbClr val="888888"/>
                </a:solidFill>
              </a:defRPr>
            </a:lvl2pPr>
            <a:lvl3pPr marL="0" indent="914400">
              <a:spcBef>
                <a:spcPts val="400"/>
              </a:spcBef>
              <a:buClrTx/>
              <a:buSzTx/>
              <a:buFontTx/>
              <a:buNone/>
              <a:defRPr sz="2000">
                <a:solidFill>
                  <a:srgbClr val="888888"/>
                </a:solidFill>
              </a:defRPr>
            </a:lvl3pPr>
            <a:lvl4pPr marL="0" indent="1371600">
              <a:spcBef>
                <a:spcPts val="400"/>
              </a:spcBef>
              <a:buClrTx/>
              <a:buSzTx/>
              <a:buFontTx/>
              <a:buNone/>
              <a:defRPr sz="2000">
                <a:solidFill>
                  <a:srgbClr val="888888"/>
                </a:solidFill>
              </a:defRPr>
            </a:lvl4pPr>
            <a:lvl5pPr marL="0" indent="1828800">
              <a:spcBef>
                <a:spcPts val="400"/>
              </a:spcBef>
              <a:buClrTx/>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01" name="Shape 10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03" name="Shape 103"/>
          <p:cNvSpPr>
            <a:spLocks noGrp="1"/>
          </p:cNvSpPr>
          <p:nvPr>
            <p:ph type="title"/>
          </p:nvPr>
        </p:nvSpPr>
        <p:spPr>
          <a:xfrm>
            <a:off x="1043490" y="0"/>
            <a:ext cx="7024744" cy="2170664"/>
          </a:xfrm>
          <a:prstGeom prst="rect">
            <a:avLst/>
          </a:prstGeom>
        </p:spPr>
        <p:txBody>
          <a:bodyPr anchor="b"/>
          <a:lstStyle/>
          <a:p>
            <a:pPr lvl="0">
              <a:defRPr sz="1800">
                <a:solidFill>
                  <a:srgbClr val="000000"/>
                </a:solidFill>
              </a:defRPr>
            </a:pPr>
            <a:r>
              <a:rPr sz="4000">
                <a:solidFill>
                  <a:srgbClr val="94C600"/>
                </a:solidFill>
              </a:rPr>
              <a:t>Title Text</a:t>
            </a:r>
          </a:p>
        </p:txBody>
      </p:sp>
      <p:sp>
        <p:nvSpPr>
          <p:cNvPr id="104" name="Shape 104"/>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05" name="Shape 105"/>
          <p:cNvSpPr>
            <a:spLocks noGrp="1"/>
          </p:cNvSpPr>
          <p:nvPr>
            <p:ph type="body" idx="1"/>
          </p:nvPr>
        </p:nvSpPr>
        <p:spPr>
          <a:xfrm>
            <a:off x="1042416" y="2313431"/>
            <a:ext cx="3419856" cy="4544569"/>
          </a:xfrm>
          <a:prstGeom prst="rect">
            <a:avLst/>
          </a:prstGeom>
        </p:spPr>
        <p:txBody>
          <a:bodyPr/>
          <a:lstStyle/>
          <a:p>
            <a:pPr lvl="0">
              <a:defRPr sz="1800">
                <a:solidFill>
                  <a:srgbClr val="000000"/>
                </a:solidFill>
              </a:defRPr>
            </a:pPr>
            <a:r>
              <a:rPr sz="2400">
                <a:solidFill>
                  <a:srgbClr val="3E3D2D"/>
                </a:solidFill>
              </a:rPr>
              <a:t>Body Level One</a:t>
            </a:r>
          </a:p>
          <a:p>
            <a:pPr lvl="1">
              <a:defRPr sz="1800">
                <a:solidFill>
                  <a:srgbClr val="000000"/>
                </a:solidFill>
              </a:defRPr>
            </a:pPr>
            <a:r>
              <a:rPr sz="2400">
                <a:solidFill>
                  <a:srgbClr val="3E3D2D"/>
                </a:solidFill>
              </a:rPr>
              <a:t>Body Level Two</a:t>
            </a:r>
          </a:p>
          <a:p>
            <a:pPr lvl="2">
              <a:defRPr sz="1800">
                <a:solidFill>
                  <a:srgbClr val="000000"/>
                </a:solidFill>
              </a:defRPr>
            </a:pPr>
            <a:r>
              <a:rPr sz="2400">
                <a:solidFill>
                  <a:srgbClr val="3E3D2D"/>
                </a:solidFill>
              </a:rPr>
              <a:t>Body Level Three</a:t>
            </a:r>
          </a:p>
          <a:p>
            <a:pPr lvl="3">
              <a:defRPr sz="1800">
                <a:solidFill>
                  <a:srgbClr val="000000"/>
                </a:solidFill>
              </a:defRPr>
            </a:pPr>
            <a:r>
              <a:rPr sz="2400">
                <a:solidFill>
                  <a:srgbClr val="3E3D2D"/>
                </a:solidFill>
              </a:rPr>
              <a:t>Body Level Four</a:t>
            </a:r>
          </a:p>
          <a:p>
            <a:pPr lvl="4">
              <a:defRPr sz="1800">
                <a:solidFill>
                  <a:srgbClr val="000000"/>
                </a:solidFill>
              </a:defRPr>
            </a:pPr>
            <a:r>
              <a:rPr sz="2400">
                <a:solidFill>
                  <a:srgbClr val="3E3D2D"/>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7" name="Shape 107"/>
          <p:cNvSpPr>
            <a:spLocks noGrp="1"/>
          </p:cNvSpPr>
          <p:nvPr>
            <p:ph type="title"/>
          </p:nvPr>
        </p:nvSpPr>
        <p:spPr>
          <a:xfrm>
            <a:off x="1043490" y="0"/>
            <a:ext cx="7024744" cy="2170664"/>
          </a:xfrm>
          <a:prstGeom prst="rect">
            <a:avLst/>
          </a:prstGeom>
        </p:spPr>
        <p:txBody>
          <a:bodyPr anchor="b"/>
          <a:lstStyle/>
          <a:p>
            <a:pPr lvl="0">
              <a:defRPr sz="1800">
                <a:solidFill>
                  <a:srgbClr val="000000"/>
                </a:solidFill>
              </a:defRPr>
            </a:pPr>
            <a:r>
              <a:rPr sz="4000">
                <a:solidFill>
                  <a:srgbClr val="94C600"/>
                </a:solidFill>
              </a:rPr>
              <a:t>Title Text</a:t>
            </a:r>
          </a:p>
        </p:txBody>
      </p:sp>
      <p:sp>
        <p:nvSpPr>
          <p:cNvPr id="108" name="Shape 108"/>
          <p:cNvSpPr>
            <a:spLocks noGrp="1"/>
          </p:cNvSpPr>
          <p:nvPr>
            <p:ph type="body" idx="1"/>
          </p:nvPr>
        </p:nvSpPr>
        <p:spPr>
          <a:xfrm>
            <a:off x="1412111" y="2170664"/>
            <a:ext cx="3057148" cy="785107"/>
          </a:xfrm>
          <a:prstGeom prst="rect">
            <a:avLst/>
          </a:prstGeom>
        </p:spPr>
        <p:txBody>
          <a:bodyPr anchor="b"/>
          <a:lstStyle>
            <a:lvl1pPr marL="0" indent="0">
              <a:buClrTx/>
              <a:buSzTx/>
              <a:buFontTx/>
              <a:buNone/>
              <a:defRPr b="1">
                <a:solidFill>
                  <a:srgbClr val="94C600"/>
                </a:solidFill>
              </a:defRPr>
            </a:lvl1pPr>
            <a:lvl2pPr marL="0" indent="457200">
              <a:buClrTx/>
              <a:buSzTx/>
              <a:buFontTx/>
              <a:buNone/>
              <a:defRPr b="1">
                <a:solidFill>
                  <a:srgbClr val="94C600"/>
                </a:solidFill>
              </a:defRPr>
            </a:lvl2pPr>
            <a:lvl3pPr marL="0" indent="914400">
              <a:buClrTx/>
              <a:buSzTx/>
              <a:buFontTx/>
              <a:buNone/>
              <a:defRPr b="1">
                <a:solidFill>
                  <a:srgbClr val="94C600"/>
                </a:solidFill>
              </a:defRPr>
            </a:lvl3pPr>
            <a:lvl4pPr marL="0" indent="1371600">
              <a:buClrTx/>
              <a:buSzTx/>
              <a:buFontTx/>
              <a:buNone/>
              <a:defRPr b="1">
                <a:solidFill>
                  <a:srgbClr val="94C600"/>
                </a:solidFill>
              </a:defRPr>
            </a:lvl4pPr>
            <a:lvl5pPr marL="0" indent="1828800">
              <a:buClrTx/>
              <a:buSzTx/>
              <a:buFontTx/>
              <a:buNone/>
              <a:defRPr b="1">
                <a:solidFill>
                  <a:srgbClr val="94C600"/>
                </a:solidFill>
              </a:defRPr>
            </a:lvl5pPr>
          </a:lstStyle>
          <a:p>
            <a:pPr lvl="0">
              <a:defRPr sz="1800" b="0">
                <a:solidFill>
                  <a:srgbClr val="000000"/>
                </a:solidFill>
              </a:defRPr>
            </a:pPr>
            <a:r>
              <a:rPr sz="2400" b="1">
                <a:solidFill>
                  <a:srgbClr val="94C600"/>
                </a:solidFill>
              </a:rPr>
              <a:t>Body Level One</a:t>
            </a:r>
          </a:p>
          <a:p>
            <a:pPr lvl="1">
              <a:defRPr sz="1800" b="0">
                <a:solidFill>
                  <a:srgbClr val="000000"/>
                </a:solidFill>
              </a:defRPr>
            </a:pPr>
            <a:r>
              <a:rPr sz="2400" b="1">
                <a:solidFill>
                  <a:srgbClr val="94C600"/>
                </a:solidFill>
              </a:rPr>
              <a:t>Body Level Two</a:t>
            </a:r>
          </a:p>
          <a:p>
            <a:pPr lvl="2">
              <a:defRPr sz="1800" b="0">
                <a:solidFill>
                  <a:srgbClr val="000000"/>
                </a:solidFill>
              </a:defRPr>
            </a:pPr>
            <a:r>
              <a:rPr sz="2400" b="1">
                <a:solidFill>
                  <a:srgbClr val="94C600"/>
                </a:solidFill>
              </a:rPr>
              <a:t>Body Level Three</a:t>
            </a:r>
          </a:p>
          <a:p>
            <a:pPr lvl="3">
              <a:defRPr sz="1800" b="0">
                <a:solidFill>
                  <a:srgbClr val="000000"/>
                </a:solidFill>
              </a:defRPr>
            </a:pPr>
            <a:r>
              <a:rPr sz="2400" b="1">
                <a:solidFill>
                  <a:srgbClr val="94C600"/>
                </a:solidFill>
              </a:rPr>
              <a:t>Body Level Four</a:t>
            </a:r>
          </a:p>
          <a:p>
            <a:pPr lvl="4">
              <a:defRPr sz="1800" b="0">
                <a:solidFill>
                  <a:srgbClr val="000000"/>
                </a:solidFill>
              </a:defRPr>
            </a:pPr>
            <a:r>
              <a:rPr sz="2400" b="1">
                <a:solidFill>
                  <a:srgbClr val="94C600"/>
                </a:solidFill>
              </a:rPr>
              <a:t>Body Level Five</a:t>
            </a:r>
          </a:p>
        </p:txBody>
      </p:sp>
      <p:sp>
        <p:nvSpPr>
          <p:cNvPr id="109" name="Shape 10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1" name="Shape 111"/>
          <p:cNvSpPr>
            <a:spLocks noGrp="1"/>
          </p:cNvSpPr>
          <p:nvPr>
            <p:ph type="title"/>
          </p:nvPr>
        </p:nvSpPr>
        <p:spPr>
          <a:xfrm>
            <a:off x="1043490" y="1027664"/>
            <a:ext cx="7024744" cy="1143000"/>
          </a:xfrm>
          <a:prstGeom prst="rect">
            <a:avLst/>
          </a:prstGeom>
        </p:spPr>
        <p:txBody>
          <a:bodyPr anchor="b"/>
          <a:lstStyle/>
          <a:p>
            <a:pPr lvl="0">
              <a:defRPr sz="1800">
                <a:solidFill>
                  <a:srgbClr val="000000"/>
                </a:solidFill>
              </a:defRPr>
            </a:pPr>
            <a:r>
              <a:rPr sz="4000">
                <a:solidFill>
                  <a:srgbClr val="94C600"/>
                </a:solidFill>
              </a:rPr>
              <a:t>Title Text</a:t>
            </a:r>
          </a:p>
        </p:txBody>
      </p:sp>
      <p:sp>
        <p:nvSpPr>
          <p:cNvPr id="112" name="Shape 1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hape 11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54" name="Group 154"/>
          <p:cNvGrpSpPr/>
          <p:nvPr/>
        </p:nvGrpSpPr>
        <p:grpSpPr>
          <a:xfrm>
            <a:off x="-644960" y="0"/>
            <a:ext cx="10458654" cy="7117071"/>
            <a:chOff x="0" y="0"/>
            <a:chExt cx="10458653" cy="7117071"/>
          </a:xfrm>
        </p:grpSpPr>
        <p:grpSp>
          <p:nvGrpSpPr>
            <p:cNvPr id="131" name="Group 131"/>
            <p:cNvGrpSpPr/>
            <p:nvPr/>
          </p:nvGrpSpPr>
          <p:grpSpPr>
            <a:xfrm>
              <a:off x="644957" y="0"/>
              <a:ext cx="9144002" cy="6858000"/>
              <a:chOff x="0" y="0"/>
              <a:chExt cx="9144001" cy="6858000"/>
            </a:xfrm>
          </p:grpSpPr>
          <p:grpSp>
            <p:nvGrpSpPr>
              <p:cNvPr id="119" name="Group 119"/>
              <p:cNvGrpSpPr/>
              <p:nvPr/>
            </p:nvGrpSpPr>
            <p:grpSpPr>
              <a:xfrm>
                <a:off x="-1" y="0"/>
                <a:ext cx="2514601" cy="6858000"/>
                <a:chOff x="0" y="0"/>
                <a:chExt cx="2514600" cy="6858000"/>
              </a:xfrm>
            </p:grpSpPr>
            <p:sp>
              <p:nvSpPr>
                <p:cNvPr id="116" name="Shape 116"/>
                <p:cNvSpPr/>
                <p:nvPr/>
              </p:nvSpPr>
              <p:spPr>
                <a:xfrm>
                  <a:off x="914399" y="0"/>
                  <a:ext cx="16002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17" name="Shape 117"/>
                <p:cNvSpPr/>
                <p:nvPr/>
              </p:nvSpPr>
              <p:spPr>
                <a:xfrm>
                  <a:off x="-1" y="0"/>
                  <a:ext cx="4572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18" name="Shape 118"/>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123" name="Group 123"/>
              <p:cNvGrpSpPr/>
              <p:nvPr/>
            </p:nvGrpSpPr>
            <p:grpSpPr>
              <a:xfrm>
                <a:off x="422909" y="0"/>
                <a:ext cx="2514601" cy="6858000"/>
                <a:chOff x="0" y="0"/>
                <a:chExt cx="2514600" cy="6858000"/>
              </a:xfrm>
            </p:grpSpPr>
            <p:sp>
              <p:nvSpPr>
                <p:cNvPr id="120" name="Shape 120"/>
                <p:cNvSpPr/>
                <p:nvPr/>
              </p:nvSpPr>
              <p:spPr>
                <a:xfrm>
                  <a:off x="914400" y="0"/>
                  <a:ext cx="1600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21" name="Shape 121"/>
                <p:cNvSpPr/>
                <p:nvPr/>
              </p:nvSpPr>
              <p:spPr>
                <a:xfrm>
                  <a:off x="0" y="0"/>
                  <a:ext cx="457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22" name="Shape 122"/>
                <p:cNvSpPr/>
                <p:nvPr/>
              </p:nvSpPr>
              <p:spPr>
                <a:xfrm>
                  <a:off x="228600" y="0"/>
                  <a:ext cx="7620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127" name="Group 127"/>
              <p:cNvGrpSpPr/>
              <p:nvPr/>
            </p:nvGrpSpPr>
            <p:grpSpPr>
              <a:xfrm>
                <a:off x="6629400" y="0"/>
                <a:ext cx="2514600" cy="6858000"/>
                <a:chOff x="0" y="0"/>
                <a:chExt cx="2514600" cy="6858000"/>
              </a:xfrm>
            </p:grpSpPr>
            <p:sp>
              <p:nvSpPr>
                <p:cNvPr id="124" name="Shape 124"/>
                <p:cNvSpPr/>
                <p:nvPr/>
              </p:nvSpPr>
              <p:spPr>
                <a:xfrm rot="10800000">
                  <a:off x="0" y="0"/>
                  <a:ext cx="1600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25" name="Shape 125"/>
                <p:cNvSpPr/>
                <p:nvPr/>
              </p:nvSpPr>
              <p:spPr>
                <a:xfrm rot="10800000">
                  <a:off x="2057400" y="0"/>
                  <a:ext cx="457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26" name="Shape 126"/>
                <p:cNvSpPr/>
                <p:nvPr/>
              </p:nvSpPr>
              <p:spPr>
                <a:xfrm rot="10800000">
                  <a:off x="1524000" y="0"/>
                  <a:ext cx="7620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128" name="Shape 128"/>
              <p:cNvSpPr/>
              <p:nvPr/>
            </p:nvSpPr>
            <p:spPr>
              <a:xfrm>
                <a:off x="3809999" y="0"/>
                <a:ext cx="28194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29" name="Shape 129"/>
              <p:cNvSpPr/>
              <p:nvPr/>
            </p:nvSpPr>
            <p:spPr>
              <a:xfrm>
                <a:off x="2895599" y="0"/>
                <a:ext cx="4572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30" name="Shape 130"/>
              <p:cNvSpPr/>
              <p:nvPr/>
            </p:nvSpPr>
            <p:spPr>
              <a:xfrm>
                <a:off x="3124199" y="0"/>
                <a:ext cx="7620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132" name="Shape 132"/>
            <p:cNvSpPr/>
            <p:nvPr/>
          </p:nvSpPr>
          <p:spPr>
            <a:xfrm>
              <a:off x="633083" y="5035138"/>
              <a:ext cx="9144001" cy="1166462"/>
            </a:xfrm>
            <a:custGeom>
              <a:avLst/>
              <a:gdLst/>
              <a:ahLst/>
              <a:cxnLst>
                <a:cxn ang="0">
                  <a:pos x="wd2" y="hd2"/>
                </a:cxn>
                <a:cxn ang="5400000">
                  <a:pos x="wd2" y="hd2"/>
                </a:cxn>
                <a:cxn ang="10800000">
                  <a:pos x="wd2" y="hd2"/>
                </a:cxn>
                <a:cxn ang="16200000">
                  <a:pos x="wd2" y="hd2"/>
                </a:cxn>
              </a:cxnLst>
              <a:rect l="0" t="0" r="r" b="b"/>
              <a:pathLst>
                <a:path w="21600" h="2143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33" name="Shape 133"/>
            <p:cNvSpPr/>
            <p:nvPr/>
          </p:nvSpPr>
          <p:spPr>
            <a:xfrm>
              <a:off x="633083" y="3486881"/>
              <a:ext cx="9144001" cy="871364"/>
            </a:xfrm>
            <a:custGeom>
              <a:avLst/>
              <a:gdLst/>
              <a:ahLst/>
              <a:cxnLst>
                <a:cxn ang="0">
                  <a:pos x="wd2" y="hd2"/>
                </a:cxn>
                <a:cxn ang="5400000">
                  <a:pos x="wd2" y="hd2"/>
                </a:cxn>
                <a:cxn ang="10800000">
                  <a:pos x="wd2" y="hd2"/>
                </a:cxn>
                <a:cxn ang="16200000">
                  <a:pos x="wd2" y="hd2"/>
                </a:cxn>
              </a:cxnLst>
              <a:rect l="0" t="0" r="r" b="b"/>
              <a:pathLst>
                <a:path w="21600" h="21132"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34" name="Shape 134"/>
            <p:cNvSpPr/>
            <p:nvPr/>
          </p:nvSpPr>
          <p:spPr>
            <a:xfrm>
              <a:off x="621207" y="5640779"/>
              <a:ext cx="3004458" cy="12112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933" y="8947"/>
                    <a:pt x="15866" y="17894"/>
                    <a:pt x="21600" y="2160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35" name="Shape 135"/>
            <p:cNvSpPr/>
            <p:nvPr/>
          </p:nvSpPr>
          <p:spPr>
            <a:xfrm>
              <a:off x="633083" y="5284519"/>
              <a:ext cx="9144001" cy="1467356"/>
            </a:xfrm>
            <a:custGeom>
              <a:avLst/>
              <a:gdLst/>
              <a:ahLst/>
              <a:cxnLst>
                <a:cxn ang="0">
                  <a:pos x="wd2" y="hd2"/>
                </a:cxn>
                <a:cxn ang="5400000">
                  <a:pos x="wd2" y="hd2"/>
                </a:cxn>
                <a:cxn ang="10800000">
                  <a:pos x="wd2" y="hd2"/>
                </a:cxn>
                <a:cxn ang="16200000">
                  <a:pos x="wd2" y="hd2"/>
                </a:cxn>
              </a:cxnLst>
              <a:rect l="0" t="0" r="r" b="b"/>
              <a:pathLst>
                <a:path w="21600" h="21438"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36" name="Shape 136"/>
            <p:cNvSpPr/>
            <p:nvPr/>
          </p:nvSpPr>
          <p:spPr>
            <a:xfrm>
              <a:off x="2782517" y="5137617"/>
              <a:ext cx="6982691" cy="1714445"/>
            </a:xfrm>
            <a:custGeom>
              <a:avLst/>
              <a:gdLst/>
              <a:ahLst/>
              <a:cxnLst>
                <a:cxn ang="0">
                  <a:pos x="wd2" y="hd2"/>
                </a:cxn>
                <a:cxn ang="5400000">
                  <a:pos x="wd2" y="hd2"/>
                </a:cxn>
                <a:cxn ang="10800000">
                  <a:pos x="wd2" y="hd2"/>
                </a:cxn>
                <a:cxn ang="16200000">
                  <a:pos x="wd2" y="hd2"/>
                </a:cxn>
              </a:cxnLst>
              <a:rect l="0" t="0" r="r" b="b"/>
              <a:pathLst>
                <a:path w="21600" h="2153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37" name="Shape 137"/>
            <p:cNvSpPr/>
            <p:nvPr/>
          </p:nvSpPr>
          <p:spPr>
            <a:xfrm rot="1800000">
              <a:off x="3641124" y="2859251"/>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38" name="Shape 138"/>
            <p:cNvSpPr/>
            <p:nvPr/>
          </p:nvSpPr>
          <p:spPr>
            <a:xfrm rot="1800000">
              <a:off x="4365024" y="4126077"/>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39" name="Shape 139"/>
            <p:cNvSpPr/>
            <p:nvPr/>
          </p:nvSpPr>
          <p:spPr>
            <a:xfrm rot="1800000">
              <a:off x="4374550" y="1592427"/>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0" name="Shape 140"/>
            <p:cNvSpPr/>
            <p:nvPr/>
          </p:nvSpPr>
          <p:spPr>
            <a:xfrm rot="1800000">
              <a:off x="3622074" y="325603"/>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1" name="Shape 141"/>
            <p:cNvSpPr/>
            <p:nvPr/>
          </p:nvSpPr>
          <p:spPr>
            <a:xfrm rot="1800000">
              <a:off x="5107973" y="5383377"/>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2" name="Shape 142"/>
            <p:cNvSpPr/>
            <p:nvPr/>
          </p:nvSpPr>
          <p:spPr>
            <a:xfrm rot="1800000">
              <a:off x="262554" y="4201528"/>
              <a:ext cx="12615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3" name="Shape 143"/>
            <p:cNvSpPr/>
            <p:nvPr/>
          </p:nvSpPr>
          <p:spPr>
            <a:xfrm rot="1800000">
              <a:off x="669323" y="5402429"/>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4" name="Shape 144"/>
            <p:cNvSpPr/>
            <p:nvPr/>
          </p:nvSpPr>
          <p:spPr>
            <a:xfrm rot="1800000">
              <a:off x="697899" y="2849728"/>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5" name="Shape 145"/>
            <p:cNvSpPr/>
            <p:nvPr/>
          </p:nvSpPr>
          <p:spPr>
            <a:xfrm rot="1800000">
              <a:off x="1421799" y="4126076"/>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6" name="Shape 146"/>
            <p:cNvSpPr/>
            <p:nvPr/>
          </p:nvSpPr>
          <p:spPr>
            <a:xfrm rot="1800000">
              <a:off x="2155223" y="5411952"/>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7" name="Shape 147"/>
            <p:cNvSpPr/>
            <p:nvPr/>
          </p:nvSpPr>
          <p:spPr>
            <a:xfrm rot="1800000">
              <a:off x="2174274" y="2859251"/>
              <a:ext cx="1601401"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8" name="Shape 148"/>
            <p:cNvSpPr/>
            <p:nvPr/>
          </p:nvSpPr>
          <p:spPr>
            <a:xfrm rot="1800000">
              <a:off x="1440849" y="1563853"/>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49" name="Shape 149"/>
            <p:cNvSpPr/>
            <p:nvPr/>
          </p:nvSpPr>
          <p:spPr>
            <a:xfrm rot="1800000">
              <a:off x="7451125" y="4145127"/>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50" name="Shape 150"/>
            <p:cNvSpPr/>
            <p:nvPr/>
          </p:nvSpPr>
          <p:spPr>
            <a:xfrm rot="1800000">
              <a:off x="8194075" y="5421479"/>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51" name="Shape 151"/>
            <p:cNvSpPr/>
            <p:nvPr/>
          </p:nvSpPr>
          <p:spPr>
            <a:xfrm rot="1800000">
              <a:off x="8194076" y="2868778"/>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52" name="Shape 152"/>
            <p:cNvSpPr/>
            <p:nvPr/>
          </p:nvSpPr>
          <p:spPr>
            <a:xfrm rot="1800000">
              <a:off x="8951480" y="4055629"/>
              <a:ext cx="1243407"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53" name="Shape 153"/>
            <p:cNvSpPr/>
            <p:nvPr/>
          </p:nvSpPr>
          <p:spPr>
            <a:xfrm rot="1800000">
              <a:off x="8951729" y="1511523"/>
              <a:ext cx="1241871" cy="1388823"/>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155" name="Shape 155"/>
          <p:cNvSpPr/>
          <p:nvPr/>
        </p:nvSpPr>
        <p:spPr>
          <a:xfrm>
            <a:off x="4561241" y="-21512"/>
            <a:ext cx="3679116" cy="6271841"/>
          </a:xfrm>
          <a:prstGeom prst="rect">
            <a:avLst/>
          </a:prstGeom>
          <a:solidFill>
            <a:srgbClr val="F5F5F5"/>
          </a:solidFill>
          <a:ln w="15875">
            <a:solidFill>
              <a:srgbClr val="74A510"/>
            </a:solidFill>
          </a:ln>
        </p:spPr>
        <p:txBody>
          <a:bodyPr lIns="0" tIns="0" rIns="0" bIns="0" anchor="ctr"/>
          <a:lstStyle/>
          <a:p>
            <a:pPr lvl="0" algn="ctr">
              <a:defRPr>
                <a:solidFill>
                  <a:srgbClr val="FFFFFF"/>
                </a:solidFill>
              </a:defRPr>
            </a:pPr>
            <a:endParaRPr/>
          </a:p>
        </p:txBody>
      </p:sp>
      <p:sp>
        <p:nvSpPr>
          <p:cNvPr id="156" name="Shape 156"/>
          <p:cNvSpPr/>
          <p:nvPr/>
        </p:nvSpPr>
        <p:spPr>
          <a:xfrm>
            <a:off x="4649096" y="-21511"/>
            <a:ext cx="3505200" cy="623939"/>
          </a:xfrm>
          <a:prstGeom prst="rect">
            <a:avLst/>
          </a:prstGeom>
          <a:solidFill>
            <a:srgbClr val="71685A"/>
          </a:solidFill>
          <a:ln w="12700">
            <a:miter lim="400000"/>
          </a:ln>
        </p:spPr>
        <p:txBody>
          <a:bodyPr lIns="0" tIns="0" rIns="0" bIns="0" anchor="ctr"/>
          <a:lstStyle/>
          <a:p>
            <a:pPr lvl="0" algn="ctr">
              <a:defRPr>
                <a:solidFill>
                  <a:srgbClr val="FFFFFF"/>
                </a:solidFill>
              </a:defRPr>
            </a:pPr>
            <a:endParaRPr/>
          </a:p>
        </p:txBody>
      </p:sp>
      <p:sp>
        <p:nvSpPr>
          <p:cNvPr id="157" name="Shape 157"/>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58" name="Shape 158"/>
          <p:cNvSpPr/>
          <p:nvPr/>
        </p:nvSpPr>
        <p:spPr>
          <a:xfrm>
            <a:off x="905571" y="601883"/>
            <a:ext cx="3562257" cy="5648445"/>
          </a:xfrm>
          <a:prstGeom prst="rect">
            <a:avLst/>
          </a:prstGeom>
          <a:solidFill>
            <a:srgbClr val="FFFFFF"/>
          </a:solidFill>
          <a:ln w="3175">
            <a:solidFill/>
          </a:ln>
        </p:spPr>
        <p:txBody>
          <a:bodyPr lIns="0" tIns="0" rIns="0" bIns="0" anchor="ctr"/>
          <a:lstStyle/>
          <a:p>
            <a:pPr lvl="0" algn="ctr">
              <a:defRPr>
                <a:solidFill>
                  <a:srgbClr val="FFFFFF"/>
                </a:solidFill>
              </a:defRPr>
            </a:pPr>
            <a:endParaRPr/>
          </a:p>
        </p:txBody>
      </p:sp>
      <p:sp>
        <p:nvSpPr>
          <p:cNvPr id="159" name="Shape 159"/>
          <p:cNvSpPr>
            <a:spLocks noGrp="1"/>
          </p:cNvSpPr>
          <p:nvPr>
            <p:ph type="body" idx="1"/>
          </p:nvPr>
        </p:nvSpPr>
        <p:spPr>
          <a:xfrm>
            <a:off x="1145894" y="856527"/>
            <a:ext cx="3090440" cy="6001473"/>
          </a:xfrm>
          <a:prstGeom prst="rect">
            <a:avLst/>
          </a:prstGeom>
        </p:spPr>
        <p:txBody>
          <a:bodyPr/>
          <a:lstStyle/>
          <a:p>
            <a:pPr lvl="0">
              <a:defRPr sz="1800">
                <a:solidFill>
                  <a:srgbClr val="000000"/>
                </a:solidFill>
              </a:defRPr>
            </a:pPr>
            <a:r>
              <a:rPr sz="2400">
                <a:solidFill>
                  <a:srgbClr val="3E3D2D"/>
                </a:solidFill>
              </a:rPr>
              <a:t>Body Level One</a:t>
            </a:r>
          </a:p>
          <a:p>
            <a:pPr lvl="1">
              <a:defRPr sz="1800">
                <a:solidFill>
                  <a:srgbClr val="000000"/>
                </a:solidFill>
              </a:defRPr>
            </a:pPr>
            <a:r>
              <a:rPr sz="2400">
                <a:solidFill>
                  <a:srgbClr val="3E3D2D"/>
                </a:solidFill>
              </a:rPr>
              <a:t>Body Level Two</a:t>
            </a:r>
          </a:p>
          <a:p>
            <a:pPr lvl="2">
              <a:defRPr sz="1800">
                <a:solidFill>
                  <a:srgbClr val="000000"/>
                </a:solidFill>
              </a:defRPr>
            </a:pPr>
            <a:r>
              <a:rPr sz="2400">
                <a:solidFill>
                  <a:srgbClr val="3E3D2D"/>
                </a:solidFill>
              </a:rPr>
              <a:t>Body Level Three</a:t>
            </a:r>
          </a:p>
          <a:p>
            <a:pPr lvl="3">
              <a:defRPr sz="1800">
                <a:solidFill>
                  <a:srgbClr val="000000"/>
                </a:solidFill>
              </a:defRPr>
            </a:pPr>
            <a:r>
              <a:rPr sz="2400">
                <a:solidFill>
                  <a:srgbClr val="3E3D2D"/>
                </a:solidFill>
              </a:rPr>
              <a:t>Body Level Four</a:t>
            </a:r>
          </a:p>
          <a:p>
            <a:pPr lvl="4">
              <a:defRPr sz="1800">
                <a:solidFill>
                  <a:srgbClr val="000000"/>
                </a:solidFill>
              </a:defRPr>
            </a:pPr>
            <a:r>
              <a:rPr sz="2400">
                <a:solidFill>
                  <a:srgbClr val="3E3D2D"/>
                </a:solidFill>
              </a:rPr>
              <a:t>Body Level Five</a:t>
            </a:r>
          </a:p>
        </p:txBody>
      </p:sp>
      <p:sp>
        <p:nvSpPr>
          <p:cNvPr id="160" name="Shape 160"/>
          <p:cNvSpPr/>
          <p:nvPr/>
        </p:nvSpPr>
        <p:spPr>
          <a:xfrm>
            <a:off x="4650889" y="6088284"/>
            <a:ext cx="3505200" cy="81740"/>
          </a:xfrm>
          <a:prstGeom prst="rect">
            <a:avLst/>
          </a:prstGeom>
          <a:solidFill>
            <a:srgbClr val="94C600"/>
          </a:solidFill>
          <a:ln w="12700">
            <a:miter lim="400000"/>
          </a:ln>
        </p:spPr>
        <p:txBody>
          <a:bodyPr lIns="0" tIns="0" rIns="0" bIns="0" anchor="ctr"/>
          <a:lstStyle/>
          <a:p>
            <a:pPr lvl="0" algn="ctr">
              <a:defRPr>
                <a:solidFill>
                  <a:srgbClr val="FFFFFF"/>
                </a:solidFill>
              </a:defRPr>
            </a:pPr>
            <a:endParaRPr/>
          </a:p>
        </p:txBody>
      </p:sp>
      <p:sp>
        <p:nvSpPr>
          <p:cNvPr id="161" name="Shape 161"/>
          <p:cNvSpPr>
            <a:spLocks noGrp="1"/>
          </p:cNvSpPr>
          <p:nvPr>
            <p:ph type="title"/>
          </p:nvPr>
        </p:nvSpPr>
        <p:spPr>
          <a:xfrm>
            <a:off x="4739833" y="942934"/>
            <a:ext cx="3304572" cy="3177653"/>
          </a:xfrm>
          <a:prstGeom prst="rect">
            <a:avLst/>
          </a:prstGeom>
        </p:spPr>
        <p:txBody>
          <a:bodyPr anchor="b"/>
          <a:lstStyle>
            <a:lvl1pPr>
              <a:defRPr sz="2800"/>
            </a:lvl1pPr>
          </a:lstStyle>
          <a:p>
            <a:pPr lvl="0">
              <a:defRPr sz="1800">
                <a:solidFill>
                  <a:srgbClr val="000000"/>
                </a:solidFill>
              </a:defRPr>
            </a:pPr>
            <a:r>
              <a:rPr sz="2800">
                <a:solidFill>
                  <a:srgbClr val="94C600"/>
                </a:solidFill>
              </a:rPr>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201" name="Group 201"/>
          <p:cNvGrpSpPr/>
          <p:nvPr/>
        </p:nvGrpSpPr>
        <p:grpSpPr>
          <a:xfrm>
            <a:off x="-644960" y="0"/>
            <a:ext cx="10458654" cy="7117071"/>
            <a:chOff x="0" y="0"/>
            <a:chExt cx="10458653" cy="7117071"/>
          </a:xfrm>
        </p:grpSpPr>
        <p:grpSp>
          <p:nvGrpSpPr>
            <p:cNvPr id="178" name="Group 178"/>
            <p:cNvGrpSpPr/>
            <p:nvPr/>
          </p:nvGrpSpPr>
          <p:grpSpPr>
            <a:xfrm>
              <a:off x="644957" y="0"/>
              <a:ext cx="9144002" cy="6858000"/>
              <a:chOff x="0" y="0"/>
              <a:chExt cx="9144001" cy="6858000"/>
            </a:xfrm>
          </p:grpSpPr>
          <p:grpSp>
            <p:nvGrpSpPr>
              <p:cNvPr id="166" name="Group 166"/>
              <p:cNvGrpSpPr/>
              <p:nvPr/>
            </p:nvGrpSpPr>
            <p:grpSpPr>
              <a:xfrm>
                <a:off x="-1" y="0"/>
                <a:ext cx="2514601" cy="6858000"/>
                <a:chOff x="0" y="0"/>
                <a:chExt cx="2514600" cy="6858000"/>
              </a:xfrm>
            </p:grpSpPr>
            <p:sp>
              <p:nvSpPr>
                <p:cNvPr id="163" name="Shape 163"/>
                <p:cNvSpPr/>
                <p:nvPr/>
              </p:nvSpPr>
              <p:spPr>
                <a:xfrm>
                  <a:off x="914399" y="0"/>
                  <a:ext cx="16002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64" name="Shape 164"/>
                <p:cNvSpPr/>
                <p:nvPr/>
              </p:nvSpPr>
              <p:spPr>
                <a:xfrm>
                  <a:off x="-1" y="0"/>
                  <a:ext cx="4572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65" name="Shape 165"/>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170" name="Group 170"/>
              <p:cNvGrpSpPr/>
              <p:nvPr/>
            </p:nvGrpSpPr>
            <p:grpSpPr>
              <a:xfrm>
                <a:off x="422909" y="0"/>
                <a:ext cx="2514601" cy="6858000"/>
                <a:chOff x="0" y="0"/>
                <a:chExt cx="2514600" cy="6858000"/>
              </a:xfrm>
            </p:grpSpPr>
            <p:sp>
              <p:nvSpPr>
                <p:cNvPr id="167" name="Shape 167"/>
                <p:cNvSpPr/>
                <p:nvPr/>
              </p:nvSpPr>
              <p:spPr>
                <a:xfrm>
                  <a:off x="914400" y="0"/>
                  <a:ext cx="1600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68" name="Shape 168"/>
                <p:cNvSpPr/>
                <p:nvPr/>
              </p:nvSpPr>
              <p:spPr>
                <a:xfrm>
                  <a:off x="0" y="0"/>
                  <a:ext cx="457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69" name="Shape 169"/>
                <p:cNvSpPr/>
                <p:nvPr/>
              </p:nvSpPr>
              <p:spPr>
                <a:xfrm>
                  <a:off x="228600" y="0"/>
                  <a:ext cx="7620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174" name="Group 174"/>
              <p:cNvGrpSpPr/>
              <p:nvPr/>
            </p:nvGrpSpPr>
            <p:grpSpPr>
              <a:xfrm>
                <a:off x="6629400" y="0"/>
                <a:ext cx="2514600" cy="6858000"/>
                <a:chOff x="0" y="0"/>
                <a:chExt cx="2514600" cy="6858000"/>
              </a:xfrm>
            </p:grpSpPr>
            <p:sp>
              <p:nvSpPr>
                <p:cNvPr id="171" name="Shape 171"/>
                <p:cNvSpPr/>
                <p:nvPr/>
              </p:nvSpPr>
              <p:spPr>
                <a:xfrm rot="10800000">
                  <a:off x="0" y="0"/>
                  <a:ext cx="1600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72" name="Shape 172"/>
                <p:cNvSpPr/>
                <p:nvPr/>
              </p:nvSpPr>
              <p:spPr>
                <a:xfrm rot="10800000">
                  <a:off x="2057400" y="0"/>
                  <a:ext cx="457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73" name="Shape 173"/>
                <p:cNvSpPr/>
                <p:nvPr/>
              </p:nvSpPr>
              <p:spPr>
                <a:xfrm rot="10800000">
                  <a:off x="1524000" y="0"/>
                  <a:ext cx="7620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175" name="Shape 175"/>
              <p:cNvSpPr/>
              <p:nvPr/>
            </p:nvSpPr>
            <p:spPr>
              <a:xfrm>
                <a:off x="3809999" y="0"/>
                <a:ext cx="28194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76" name="Shape 176"/>
              <p:cNvSpPr/>
              <p:nvPr/>
            </p:nvSpPr>
            <p:spPr>
              <a:xfrm>
                <a:off x="2895599" y="0"/>
                <a:ext cx="4572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77" name="Shape 177"/>
              <p:cNvSpPr/>
              <p:nvPr/>
            </p:nvSpPr>
            <p:spPr>
              <a:xfrm>
                <a:off x="3124199" y="0"/>
                <a:ext cx="762001"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179" name="Shape 179"/>
            <p:cNvSpPr/>
            <p:nvPr/>
          </p:nvSpPr>
          <p:spPr>
            <a:xfrm>
              <a:off x="633083" y="5035138"/>
              <a:ext cx="9144001" cy="1166462"/>
            </a:xfrm>
            <a:custGeom>
              <a:avLst/>
              <a:gdLst/>
              <a:ahLst/>
              <a:cxnLst>
                <a:cxn ang="0">
                  <a:pos x="wd2" y="hd2"/>
                </a:cxn>
                <a:cxn ang="5400000">
                  <a:pos x="wd2" y="hd2"/>
                </a:cxn>
                <a:cxn ang="10800000">
                  <a:pos x="wd2" y="hd2"/>
                </a:cxn>
                <a:cxn ang="16200000">
                  <a:pos x="wd2" y="hd2"/>
                </a:cxn>
              </a:cxnLst>
              <a:rect l="0" t="0" r="r" b="b"/>
              <a:pathLst>
                <a:path w="21600" h="2143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80" name="Shape 180"/>
            <p:cNvSpPr/>
            <p:nvPr/>
          </p:nvSpPr>
          <p:spPr>
            <a:xfrm>
              <a:off x="633083" y="3486881"/>
              <a:ext cx="9144001" cy="871364"/>
            </a:xfrm>
            <a:custGeom>
              <a:avLst/>
              <a:gdLst/>
              <a:ahLst/>
              <a:cxnLst>
                <a:cxn ang="0">
                  <a:pos x="wd2" y="hd2"/>
                </a:cxn>
                <a:cxn ang="5400000">
                  <a:pos x="wd2" y="hd2"/>
                </a:cxn>
                <a:cxn ang="10800000">
                  <a:pos x="wd2" y="hd2"/>
                </a:cxn>
                <a:cxn ang="16200000">
                  <a:pos x="wd2" y="hd2"/>
                </a:cxn>
              </a:cxnLst>
              <a:rect l="0" t="0" r="r" b="b"/>
              <a:pathLst>
                <a:path w="21600" h="21132"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81" name="Shape 181"/>
            <p:cNvSpPr/>
            <p:nvPr/>
          </p:nvSpPr>
          <p:spPr>
            <a:xfrm>
              <a:off x="621207" y="5640779"/>
              <a:ext cx="3004458" cy="12112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933" y="8947"/>
                    <a:pt x="15866" y="17894"/>
                    <a:pt x="21600" y="2160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82" name="Shape 182"/>
            <p:cNvSpPr/>
            <p:nvPr/>
          </p:nvSpPr>
          <p:spPr>
            <a:xfrm>
              <a:off x="633083" y="5284519"/>
              <a:ext cx="9144001" cy="1467356"/>
            </a:xfrm>
            <a:custGeom>
              <a:avLst/>
              <a:gdLst/>
              <a:ahLst/>
              <a:cxnLst>
                <a:cxn ang="0">
                  <a:pos x="wd2" y="hd2"/>
                </a:cxn>
                <a:cxn ang="5400000">
                  <a:pos x="wd2" y="hd2"/>
                </a:cxn>
                <a:cxn ang="10800000">
                  <a:pos x="wd2" y="hd2"/>
                </a:cxn>
                <a:cxn ang="16200000">
                  <a:pos x="wd2" y="hd2"/>
                </a:cxn>
              </a:cxnLst>
              <a:rect l="0" t="0" r="r" b="b"/>
              <a:pathLst>
                <a:path w="21600" h="21438"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83" name="Shape 183"/>
            <p:cNvSpPr/>
            <p:nvPr/>
          </p:nvSpPr>
          <p:spPr>
            <a:xfrm>
              <a:off x="2782517" y="5137617"/>
              <a:ext cx="6982691" cy="1714445"/>
            </a:xfrm>
            <a:custGeom>
              <a:avLst/>
              <a:gdLst/>
              <a:ahLst/>
              <a:cxnLst>
                <a:cxn ang="0">
                  <a:pos x="wd2" y="hd2"/>
                </a:cxn>
                <a:cxn ang="5400000">
                  <a:pos x="wd2" y="hd2"/>
                </a:cxn>
                <a:cxn ang="10800000">
                  <a:pos x="wd2" y="hd2"/>
                </a:cxn>
                <a:cxn ang="16200000">
                  <a:pos x="wd2" y="hd2"/>
                </a:cxn>
              </a:cxnLst>
              <a:rect l="0" t="0" r="r" b="b"/>
              <a:pathLst>
                <a:path w="21600" h="2153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84" name="Shape 184"/>
            <p:cNvSpPr/>
            <p:nvPr/>
          </p:nvSpPr>
          <p:spPr>
            <a:xfrm rot="1800000">
              <a:off x="3641124" y="2859251"/>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85" name="Shape 185"/>
            <p:cNvSpPr/>
            <p:nvPr/>
          </p:nvSpPr>
          <p:spPr>
            <a:xfrm rot="1800000">
              <a:off x="4365024" y="4126077"/>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86" name="Shape 186"/>
            <p:cNvSpPr/>
            <p:nvPr/>
          </p:nvSpPr>
          <p:spPr>
            <a:xfrm rot="1800000">
              <a:off x="4374550" y="1592427"/>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87" name="Shape 187"/>
            <p:cNvSpPr/>
            <p:nvPr/>
          </p:nvSpPr>
          <p:spPr>
            <a:xfrm rot="1800000">
              <a:off x="3622074" y="325603"/>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88" name="Shape 188"/>
            <p:cNvSpPr/>
            <p:nvPr/>
          </p:nvSpPr>
          <p:spPr>
            <a:xfrm rot="1800000">
              <a:off x="5107973" y="5383377"/>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89" name="Shape 189"/>
            <p:cNvSpPr/>
            <p:nvPr/>
          </p:nvSpPr>
          <p:spPr>
            <a:xfrm rot="1800000">
              <a:off x="262554" y="4201528"/>
              <a:ext cx="12615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90" name="Shape 190"/>
            <p:cNvSpPr/>
            <p:nvPr/>
          </p:nvSpPr>
          <p:spPr>
            <a:xfrm rot="1800000">
              <a:off x="669323" y="5402429"/>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91" name="Shape 191"/>
            <p:cNvSpPr/>
            <p:nvPr/>
          </p:nvSpPr>
          <p:spPr>
            <a:xfrm rot="1800000">
              <a:off x="697899" y="2849728"/>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92" name="Shape 192"/>
            <p:cNvSpPr/>
            <p:nvPr/>
          </p:nvSpPr>
          <p:spPr>
            <a:xfrm rot="1800000">
              <a:off x="1421799" y="4126076"/>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93" name="Shape 193"/>
            <p:cNvSpPr/>
            <p:nvPr/>
          </p:nvSpPr>
          <p:spPr>
            <a:xfrm rot="1800000">
              <a:off x="2155223" y="5411952"/>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94" name="Shape 194"/>
            <p:cNvSpPr/>
            <p:nvPr/>
          </p:nvSpPr>
          <p:spPr>
            <a:xfrm rot="1800000">
              <a:off x="2174274" y="2859251"/>
              <a:ext cx="1601401"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95" name="Shape 195"/>
            <p:cNvSpPr/>
            <p:nvPr/>
          </p:nvSpPr>
          <p:spPr>
            <a:xfrm rot="1800000">
              <a:off x="1440849" y="1563853"/>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96" name="Shape 196"/>
            <p:cNvSpPr/>
            <p:nvPr/>
          </p:nvSpPr>
          <p:spPr>
            <a:xfrm rot="1800000">
              <a:off x="7451125" y="4145127"/>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97" name="Shape 197"/>
            <p:cNvSpPr/>
            <p:nvPr/>
          </p:nvSpPr>
          <p:spPr>
            <a:xfrm rot="1800000">
              <a:off x="8194075" y="5421479"/>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98" name="Shape 198"/>
            <p:cNvSpPr/>
            <p:nvPr/>
          </p:nvSpPr>
          <p:spPr>
            <a:xfrm rot="1800000">
              <a:off x="8194076" y="2868778"/>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99" name="Shape 199"/>
            <p:cNvSpPr/>
            <p:nvPr/>
          </p:nvSpPr>
          <p:spPr>
            <a:xfrm rot="1800000">
              <a:off x="8951480" y="4055629"/>
              <a:ext cx="1243407"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00" name="Shape 200"/>
            <p:cNvSpPr/>
            <p:nvPr/>
          </p:nvSpPr>
          <p:spPr>
            <a:xfrm rot="1800000">
              <a:off x="8951729" y="1511523"/>
              <a:ext cx="1241871" cy="1388823"/>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202" name="Shape 202"/>
          <p:cNvSpPr/>
          <p:nvPr/>
        </p:nvSpPr>
        <p:spPr>
          <a:xfrm>
            <a:off x="4561241" y="-21512"/>
            <a:ext cx="3679116" cy="6271841"/>
          </a:xfrm>
          <a:prstGeom prst="rect">
            <a:avLst/>
          </a:prstGeom>
          <a:solidFill>
            <a:srgbClr val="F5F5F5"/>
          </a:solidFill>
          <a:ln w="15875">
            <a:solidFill>
              <a:srgbClr val="74A510"/>
            </a:solidFill>
          </a:ln>
        </p:spPr>
        <p:txBody>
          <a:bodyPr lIns="0" tIns="0" rIns="0" bIns="0" anchor="ctr"/>
          <a:lstStyle/>
          <a:p>
            <a:pPr lvl="0" algn="ctr">
              <a:defRPr>
                <a:solidFill>
                  <a:srgbClr val="FFFFFF"/>
                </a:solidFill>
              </a:defRPr>
            </a:pPr>
            <a:endParaRPr/>
          </a:p>
        </p:txBody>
      </p:sp>
      <p:sp>
        <p:nvSpPr>
          <p:cNvPr id="203" name="Shape 203"/>
          <p:cNvSpPr/>
          <p:nvPr/>
        </p:nvSpPr>
        <p:spPr>
          <a:xfrm>
            <a:off x="4649096" y="-21511"/>
            <a:ext cx="3505200" cy="623939"/>
          </a:xfrm>
          <a:prstGeom prst="rect">
            <a:avLst/>
          </a:prstGeom>
          <a:solidFill>
            <a:srgbClr val="71685A"/>
          </a:solidFill>
          <a:ln w="12700">
            <a:miter lim="400000"/>
          </a:ln>
        </p:spPr>
        <p:txBody>
          <a:bodyPr lIns="0" tIns="0" rIns="0" bIns="0" anchor="ctr"/>
          <a:lstStyle/>
          <a:p>
            <a:pPr lvl="0" algn="ctr">
              <a:defRPr>
                <a:solidFill>
                  <a:srgbClr val="FFFFFF"/>
                </a:solidFill>
              </a:defRPr>
            </a:pPr>
            <a:endParaRPr/>
          </a:p>
        </p:txBody>
      </p:sp>
      <p:sp>
        <p:nvSpPr>
          <p:cNvPr id="204" name="Shape 204"/>
          <p:cNvSpPr/>
          <p:nvPr/>
        </p:nvSpPr>
        <p:spPr>
          <a:xfrm>
            <a:off x="905571" y="601883"/>
            <a:ext cx="3562257" cy="5648445"/>
          </a:xfrm>
          <a:prstGeom prst="rect">
            <a:avLst/>
          </a:prstGeom>
          <a:solidFill>
            <a:srgbClr val="FFFFFF"/>
          </a:solidFill>
          <a:ln w="3175">
            <a:solidFill>
              <a:srgbClr val="1F1F17"/>
            </a:solidFill>
          </a:ln>
        </p:spPr>
        <p:txBody>
          <a:bodyPr lIns="0" tIns="0" rIns="0" bIns="0" anchor="ctr"/>
          <a:lstStyle/>
          <a:p>
            <a:pPr lvl="0" algn="ctr">
              <a:defRPr>
                <a:solidFill>
                  <a:srgbClr val="FFFFFF"/>
                </a:solidFill>
              </a:defRPr>
            </a:pPr>
            <a:endParaRPr/>
          </a:p>
        </p:txBody>
      </p:sp>
      <p:sp>
        <p:nvSpPr>
          <p:cNvPr id="205" name="Shape 205"/>
          <p:cNvSpPr/>
          <p:nvPr/>
        </p:nvSpPr>
        <p:spPr>
          <a:xfrm>
            <a:off x="4650889" y="6088284"/>
            <a:ext cx="3505200" cy="81740"/>
          </a:xfrm>
          <a:prstGeom prst="rect">
            <a:avLst/>
          </a:prstGeom>
          <a:solidFill>
            <a:srgbClr val="94C600"/>
          </a:solidFill>
          <a:ln w="12700">
            <a:miter lim="400000"/>
          </a:ln>
        </p:spPr>
        <p:txBody>
          <a:bodyPr lIns="0" tIns="0" rIns="0" bIns="0" anchor="ctr"/>
          <a:lstStyle/>
          <a:p>
            <a:pPr lvl="0" algn="ctr">
              <a:defRPr>
                <a:solidFill>
                  <a:srgbClr val="FFFFFF"/>
                </a:solidFill>
              </a:defRPr>
            </a:pPr>
            <a:endParaRPr/>
          </a:p>
        </p:txBody>
      </p:sp>
      <p:sp>
        <p:nvSpPr>
          <p:cNvPr id="206" name="Shape 206"/>
          <p:cNvSpPr>
            <a:spLocks noGrp="1"/>
          </p:cNvSpPr>
          <p:nvPr>
            <p:ph type="title"/>
          </p:nvPr>
        </p:nvSpPr>
        <p:spPr>
          <a:xfrm>
            <a:off x="4734423" y="946403"/>
            <a:ext cx="3300985" cy="3177541"/>
          </a:xfrm>
          <a:prstGeom prst="rect">
            <a:avLst/>
          </a:prstGeom>
        </p:spPr>
        <p:txBody>
          <a:bodyPr anchor="b"/>
          <a:lstStyle>
            <a:lvl1pPr>
              <a:defRPr sz="2800"/>
            </a:lvl1pPr>
          </a:lstStyle>
          <a:p>
            <a:pPr lvl="0">
              <a:defRPr sz="1800">
                <a:solidFill>
                  <a:srgbClr val="000000"/>
                </a:solidFill>
              </a:defRPr>
            </a:pPr>
            <a:r>
              <a:rPr sz="2800">
                <a:solidFill>
                  <a:srgbClr val="94C600"/>
                </a:solidFill>
              </a:rPr>
              <a:t>Title Text</a:t>
            </a:r>
          </a:p>
        </p:txBody>
      </p:sp>
      <p:sp>
        <p:nvSpPr>
          <p:cNvPr id="207" name="Shape 207"/>
          <p:cNvSpPr>
            <a:spLocks noGrp="1"/>
          </p:cNvSpPr>
          <p:nvPr>
            <p:ph type="body" idx="1"/>
          </p:nvPr>
        </p:nvSpPr>
        <p:spPr>
          <a:xfrm>
            <a:off x="4734630" y="4133088"/>
            <a:ext cx="3300573" cy="2724912"/>
          </a:xfrm>
          <a:prstGeom prst="rect">
            <a:avLst/>
          </a:prstGeom>
        </p:spPr>
        <p:txBody>
          <a:bodyPr/>
          <a:lstStyle>
            <a:lvl1pPr marL="0" indent="0">
              <a:spcBef>
                <a:spcPts val="300"/>
              </a:spcBef>
              <a:buClrTx/>
              <a:buSzTx/>
              <a:buFontTx/>
              <a:buNone/>
              <a:defRPr sz="1600">
                <a:solidFill>
                  <a:srgbClr val="424242"/>
                </a:solidFill>
              </a:defRPr>
            </a:lvl1pPr>
            <a:lvl2pPr marL="0" indent="457200">
              <a:spcBef>
                <a:spcPts val="300"/>
              </a:spcBef>
              <a:buClrTx/>
              <a:buSzTx/>
              <a:buFontTx/>
              <a:buNone/>
              <a:defRPr sz="1600">
                <a:solidFill>
                  <a:srgbClr val="424242"/>
                </a:solidFill>
              </a:defRPr>
            </a:lvl2pPr>
            <a:lvl3pPr marL="0" indent="914400">
              <a:spcBef>
                <a:spcPts val="300"/>
              </a:spcBef>
              <a:buClrTx/>
              <a:buSzTx/>
              <a:buFontTx/>
              <a:buNone/>
              <a:defRPr sz="1600">
                <a:solidFill>
                  <a:srgbClr val="424242"/>
                </a:solidFill>
              </a:defRPr>
            </a:lvl3pPr>
            <a:lvl4pPr marL="0" indent="1371600">
              <a:spcBef>
                <a:spcPts val="300"/>
              </a:spcBef>
              <a:buClrTx/>
              <a:buSzTx/>
              <a:buFontTx/>
              <a:buNone/>
              <a:defRPr sz="1600">
                <a:solidFill>
                  <a:srgbClr val="424242"/>
                </a:solidFill>
              </a:defRPr>
            </a:lvl4pPr>
            <a:lvl5pPr marL="0" indent="1828800">
              <a:spcBef>
                <a:spcPts val="300"/>
              </a:spcBef>
              <a:buClrTx/>
              <a:buSzTx/>
              <a:buFontTx/>
              <a:buNone/>
              <a:defRPr sz="1600">
                <a:solidFill>
                  <a:srgbClr val="424242"/>
                </a:solidFill>
              </a:defRPr>
            </a:lvl5pPr>
          </a:lstStyle>
          <a:p>
            <a:pPr lvl="0">
              <a:defRPr sz="1800">
                <a:solidFill>
                  <a:srgbClr val="000000"/>
                </a:solidFill>
              </a:defRPr>
            </a:pPr>
            <a:r>
              <a:rPr sz="1600">
                <a:solidFill>
                  <a:srgbClr val="424242"/>
                </a:solidFill>
              </a:rPr>
              <a:t>Body Level One</a:t>
            </a:r>
          </a:p>
          <a:p>
            <a:pPr lvl="1">
              <a:defRPr sz="1800">
                <a:solidFill>
                  <a:srgbClr val="000000"/>
                </a:solidFill>
              </a:defRPr>
            </a:pPr>
            <a:r>
              <a:rPr sz="1600">
                <a:solidFill>
                  <a:srgbClr val="424242"/>
                </a:solidFill>
              </a:rPr>
              <a:t>Body Level Two</a:t>
            </a:r>
          </a:p>
          <a:p>
            <a:pPr lvl="2">
              <a:defRPr sz="1800">
                <a:solidFill>
                  <a:srgbClr val="000000"/>
                </a:solidFill>
              </a:defRPr>
            </a:pPr>
            <a:r>
              <a:rPr sz="1600">
                <a:solidFill>
                  <a:srgbClr val="424242"/>
                </a:solidFill>
              </a:rPr>
              <a:t>Body Level Three</a:t>
            </a:r>
          </a:p>
          <a:p>
            <a:pPr lvl="3">
              <a:defRPr sz="1800">
                <a:solidFill>
                  <a:srgbClr val="000000"/>
                </a:solidFill>
              </a:defRPr>
            </a:pPr>
            <a:r>
              <a:rPr sz="1600">
                <a:solidFill>
                  <a:srgbClr val="424242"/>
                </a:solidFill>
              </a:rPr>
              <a:t>Body Level Four</a:t>
            </a:r>
          </a:p>
          <a:p>
            <a:pPr lvl="4">
              <a:defRPr sz="1800">
                <a:solidFill>
                  <a:srgbClr val="000000"/>
                </a:solidFill>
              </a:defRPr>
            </a:pPr>
            <a:r>
              <a:rPr sz="1600">
                <a:solidFill>
                  <a:srgbClr val="424242"/>
                </a:solidFill>
              </a:rPr>
              <a:t>Body Level Five</a:t>
            </a:r>
          </a:p>
        </p:txBody>
      </p:sp>
      <p:sp>
        <p:nvSpPr>
          <p:cNvPr id="208" name="Shape 20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2F35F"/>
            </a:gs>
            <a:gs pos="62000">
              <a:srgbClr val="92BC40"/>
            </a:gs>
            <a:gs pos="100000">
              <a:srgbClr val="7FA23E"/>
            </a:gs>
          </a:gsLst>
          <a:lin ang="5400000" scaled="0"/>
        </a:gradFill>
        <a:effectLst/>
      </p:bgPr>
    </p:bg>
    <p:spTree>
      <p:nvGrpSpPr>
        <p:cNvPr id="1" name=""/>
        <p:cNvGrpSpPr/>
        <p:nvPr/>
      </p:nvGrpSpPr>
      <p:grpSpPr>
        <a:xfrm>
          <a:off x="0" y="0"/>
          <a:ext cx="0" cy="0"/>
          <a:chOff x="0" y="0"/>
          <a:chExt cx="0" cy="0"/>
        </a:xfrm>
      </p:grpSpPr>
      <p:grpSp>
        <p:nvGrpSpPr>
          <p:cNvPr id="40" name="Group 40"/>
          <p:cNvGrpSpPr/>
          <p:nvPr/>
        </p:nvGrpSpPr>
        <p:grpSpPr>
          <a:xfrm>
            <a:off x="-567355" y="0"/>
            <a:ext cx="10458652" cy="7117071"/>
            <a:chOff x="0" y="0"/>
            <a:chExt cx="10458652" cy="7117071"/>
          </a:xfrm>
        </p:grpSpPr>
        <p:grpSp>
          <p:nvGrpSpPr>
            <p:cNvPr id="17" name="Group 17"/>
            <p:cNvGrpSpPr/>
            <p:nvPr/>
          </p:nvGrpSpPr>
          <p:grpSpPr>
            <a:xfrm>
              <a:off x="644958" y="0"/>
              <a:ext cx="9144001" cy="6858000"/>
              <a:chOff x="0" y="0"/>
              <a:chExt cx="9144000" cy="6858000"/>
            </a:xfrm>
          </p:grpSpPr>
          <p:grpSp>
            <p:nvGrpSpPr>
              <p:cNvPr id="5" name="Group 5"/>
              <p:cNvGrpSpPr/>
              <p:nvPr/>
            </p:nvGrpSpPr>
            <p:grpSpPr>
              <a:xfrm>
                <a:off x="0" y="0"/>
                <a:ext cx="2514600" cy="6858000"/>
                <a:chOff x="0" y="0"/>
                <a:chExt cx="2514600" cy="6858000"/>
              </a:xfrm>
            </p:grpSpPr>
            <p:sp>
              <p:nvSpPr>
                <p:cNvPr id="2" name="Shape 2"/>
                <p:cNvSpPr/>
                <p:nvPr/>
              </p:nvSpPr>
              <p:spPr>
                <a:xfrm>
                  <a:off x="914400" y="0"/>
                  <a:ext cx="1600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3" name="Shape 3"/>
                <p:cNvSpPr/>
                <p:nvPr/>
              </p:nvSpPr>
              <p:spPr>
                <a:xfrm>
                  <a:off x="0" y="0"/>
                  <a:ext cx="457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4" name="Shape 4"/>
                <p:cNvSpPr/>
                <p:nvPr/>
              </p:nvSpPr>
              <p:spPr>
                <a:xfrm>
                  <a:off x="228600" y="0"/>
                  <a:ext cx="7620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9" name="Group 9"/>
              <p:cNvGrpSpPr/>
              <p:nvPr/>
            </p:nvGrpSpPr>
            <p:grpSpPr>
              <a:xfrm>
                <a:off x="422910" y="0"/>
                <a:ext cx="2514600" cy="6858000"/>
                <a:chOff x="0" y="0"/>
                <a:chExt cx="2514600" cy="6858000"/>
              </a:xfrm>
            </p:grpSpPr>
            <p:sp>
              <p:nvSpPr>
                <p:cNvPr id="6" name="Shape 6"/>
                <p:cNvSpPr/>
                <p:nvPr/>
              </p:nvSpPr>
              <p:spPr>
                <a:xfrm>
                  <a:off x="914400" y="0"/>
                  <a:ext cx="1600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7" name="Shape 7"/>
                <p:cNvSpPr/>
                <p:nvPr/>
              </p:nvSpPr>
              <p:spPr>
                <a:xfrm>
                  <a:off x="0" y="0"/>
                  <a:ext cx="457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8" name="Shape 8"/>
                <p:cNvSpPr/>
                <p:nvPr/>
              </p:nvSpPr>
              <p:spPr>
                <a:xfrm>
                  <a:off x="228600" y="0"/>
                  <a:ext cx="7620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13" name="Group 13"/>
              <p:cNvGrpSpPr/>
              <p:nvPr/>
            </p:nvGrpSpPr>
            <p:grpSpPr>
              <a:xfrm>
                <a:off x="6629400" y="0"/>
                <a:ext cx="2514600" cy="6858000"/>
                <a:chOff x="0" y="0"/>
                <a:chExt cx="2514600" cy="6858000"/>
              </a:xfrm>
            </p:grpSpPr>
            <p:sp>
              <p:nvSpPr>
                <p:cNvPr id="10" name="Shape 10"/>
                <p:cNvSpPr/>
                <p:nvPr/>
              </p:nvSpPr>
              <p:spPr>
                <a:xfrm rot="10800000">
                  <a:off x="0" y="0"/>
                  <a:ext cx="1600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1" name="Shape 11"/>
                <p:cNvSpPr/>
                <p:nvPr/>
              </p:nvSpPr>
              <p:spPr>
                <a:xfrm rot="10800000">
                  <a:off x="2057400" y="0"/>
                  <a:ext cx="457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2" name="Shape 12"/>
                <p:cNvSpPr/>
                <p:nvPr/>
              </p:nvSpPr>
              <p:spPr>
                <a:xfrm rot="10800000">
                  <a:off x="1524000" y="0"/>
                  <a:ext cx="7620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14" name="Shape 14"/>
              <p:cNvSpPr/>
              <p:nvPr/>
            </p:nvSpPr>
            <p:spPr>
              <a:xfrm>
                <a:off x="3810000" y="0"/>
                <a:ext cx="28194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5" name="Shape 15"/>
              <p:cNvSpPr/>
              <p:nvPr/>
            </p:nvSpPr>
            <p:spPr>
              <a:xfrm>
                <a:off x="2895600" y="0"/>
                <a:ext cx="4572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6" name="Shape 16"/>
              <p:cNvSpPr/>
              <p:nvPr/>
            </p:nvSpPr>
            <p:spPr>
              <a:xfrm>
                <a:off x="3124200" y="0"/>
                <a:ext cx="762000" cy="6858000"/>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18" name="Shape 18"/>
            <p:cNvSpPr/>
            <p:nvPr/>
          </p:nvSpPr>
          <p:spPr>
            <a:xfrm>
              <a:off x="633083" y="5035138"/>
              <a:ext cx="9144001" cy="1166462"/>
            </a:xfrm>
            <a:custGeom>
              <a:avLst/>
              <a:gdLst/>
              <a:ahLst/>
              <a:cxnLst>
                <a:cxn ang="0">
                  <a:pos x="wd2" y="hd2"/>
                </a:cxn>
                <a:cxn ang="5400000">
                  <a:pos x="wd2" y="hd2"/>
                </a:cxn>
                <a:cxn ang="10800000">
                  <a:pos x="wd2" y="hd2"/>
                </a:cxn>
                <a:cxn ang="16200000">
                  <a:pos x="wd2" y="hd2"/>
                </a:cxn>
              </a:cxnLst>
              <a:rect l="0" t="0" r="r" b="b"/>
              <a:pathLst>
                <a:path w="21600" h="2143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19" name="Shape 19"/>
            <p:cNvSpPr/>
            <p:nvPr/>
          </p:nvSpPr>
          <p:spPr>
            <a:xfrm>
              <a:off x="633083" y="3486881"/>
              <a:ext cx="9144001" cy="871364"/>
            </a:xfrm>
            <a:custGeom>
              <a:avLst/>
              <a:gdLst/>
              <a:ahLst/>
              <a:cxnLst>
                <a:cxn ang="0">
                  <a:pos x="wd2" y="hd2"/>
                </a:cxn>
                <a:cxn ang="5400000">
                  <a:pos x="wd2" y="hd2"/>
                </a:cxn>
                <a:cxn ang="10800000">
                  <a:pos x="wd2" y="hd2"/>
                </a:cxn>
                <a:cxn ang="16200000">
                  <a:pos x="wd2" y="hd2"/>
                </a:cxn>
              </a:cxnLst>
              <a:rect l="0" t="0" r="r" b="b"/>
              <a:pathLst>
                <a:path w="21600" h="21132"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20" name="Shape 20"/>
            <p:cNvSpPr/>
            <p:nvPr/>
          </p:nvSpPr>
          <p:spPr>
            <a:xfrm>
              <a:off x="621207" y="5640779"/>
              <a:ext cx="3004458" cy="12112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933" y="8947"/>
                    <a:pt x="15866" y="17894"/>
                    <a:pt x="21600" y="2160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21" name="Shape 21"/>
            <p:cNvSpPr/>
            <p:nvPr/>
          </p:nvSpPr>
          <p:spPr>
            <a:xfrm>
              <a:off x="633083" y="5284519"/>
              <a:ext cx="9144001" cy="1467356"/>
            </a:xfrm>
            <a:custGeom>
              <a:avLst/>
              <a:gdLst/>
              <a:ahLst/>
              <a:cxnLst>
                <a:cxn ang="0">
                  <a:pos x="wd2" y="hd2"/>
                </a:cxn>
                <a:cxn ang="5400000">
                  <a:pos x="wd2" y="hd2"/>
                </a:cxn>
                <a:cxn ang="10800000">
                  <a:pos x="wd2" y="hd2"/>
                </a:cxn>
                <a:cxn ang="16200000">
                  <a:pos x="wd2" y="hd2"/>
                </a:cxn>
              </a:cxnLst>
              <a:rect l="0" t="0" r="r" b="b"/>
              <a:pathLst>
                <a:path w="21600" h="21438"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22" name="Shape 22"/>
            <p:cNvSpPr/>
            <p:nvPr/>
          </p:nvSpPr>
          <p:spPr>
            <a:xfrm>
              <a:off x="2782517" y="5137617"/>
              <a:ext cx="6982691" cy="1714445"/>
            </a:xfrm>
            <a:custGeom>
              <a:avLst/>
              <a:gdLst/>
              <a:ahLst/>
              <a:cxnLst>
                <a:cxn ang="0">
                  <a:pos x="wd2" y="hd2"/>
                </a:cxn>
                <a:cxn ang="5400000">
                  <a:pos x="wd2" y="hd2"/>
                </a:cxn>
                <a:cxn ang="10800000">
                  <a:pos x="wd2" y="hd2"/>
                </a:cxn>
                <a:cxn ang="16200000">
                  <a:pos x="wd2" y="hd2"/>
                </a:cxn>
              </a:cxnLst>
              <a:rect l="0" t="0" r="r" b="b"/>
              <a:pathLst>
                <a:path w="21600" h="2153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endParaRPr/>
            </a:p>
          </p:txBody>
        </p:sp>
        <p:sp>
          <p:nvSpPr>
            <p:cNvPr id="23" name="Shape 23"/>
            <p:cNvSpPr/>
            <p:nvPr/>
          </p:nvSpPr>
          <p:spPr>
            <a:xfrm rot="1800000">
              <a:off x="3641124" y="2859251"/>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4" name="Shape 24"/>
            <p:cNvSpPr/>
            <p:nvPr/>
          </p:nvSpPr>
          <p:spPr>
            <a:xfrm rot="1800000">
              <a:off x="4365024" y="4126077"/>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5" name="Shape 25"/>
            <p:cNvSpPr/>
            <p:nvPr/>
          </p:nvSpPr>
          <p:spPr>
            <a:xfrm rot="1800000">
              <a:off x="4374550" y="1592427"/>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6" name="Shape 26"/>
            <p:cNvSpPr/>
            <p:nvPr/>
          </p:nvSpPr>
          <p:spPr>
            <a:xfrm rot="1800000">
              <a:off x="3622074" y="325603"/>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7" name="Shape 27"/>
            <p:cNvSpPr/>
            <p:nvPr/>
          </p:nvSpPr>
          <p:spPr>
            <a:xfrm rot="1800000">
              <a:off x="5107973" y="5383377"/>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8" name="Shape 28"/>
            <p:cNvSpPr/>
            <p:nvPr/>
          </p:nvSpPr>
          <p:spPr>
            <a:xfrm rot="1800000">
              <a:off x="262554" y="4201528"/>
              <a:ext cx="12615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9" name="Shape 29"/>
            <p:cNvSpPr/>
            <p:nvPr/>
          </p:nvSpPr>
          <p:spPr>
            <a:xfrm rot="1800000">
              <a:off x="669323" y="5402429"/>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0" name="Shape 30"/>
            <p:cNvSpPr/>
            <p:nvPr/>
          </p:nvSpPr>
          <p:spPr>
            <a:xfrm rot="1800000">
              <a:off x="697899" y="2849728"/>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1" name="Shape 31"/>
            <p:cNvSpPr/>
            <p:nvPr/>
          </p:nvSpPr>
          <p:spPr>
            <a:xfrm rot="1800000">
              <a:off x="1421799" y="4126076"/>
              <a:ext cx="1601400"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2" name="Shape 32"/>
            <p:cNvSpPr/>
            <p:nvPr/>
          </p:nvSpPr>
          <p:spPr>
            <a:xfrm rot="1800000">
              <a:off x="2155223" y="5411952"/>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3" name="Shape 33"/>
            <p:cNvSpPr/>
            <p:nvPr/>
          </p:nvSpPr>
          <p:spPr>
            <a:xfrm rot="1800000">
              <a:off x="2174274" y="2859251"/>
              <a:ext cx="1601401"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4" name="Shape 34"/>
            <p:cNvSpPr/>
            <p:nvPr/>
          </p:nvSpPr>
          <p:spPr>
            <a:xfrm rot="1800000">
              <a:off x="1440848" y="1563853"/>
              <a:ext cx="1601401"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 name="Shape 35"/>
            <p:cNvSpPr/>
            <p:nvPr/>
          </p:nvSpPr>
          <p:spPr>
            <a:xfrm rot="1800000">
              <a:off x="7451124" y="4145127"/>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 name="Shape 36"/>
            <p:cNvSpPr/>
            <p:nvPr/>
          </p:nvSpPr>
          <p:spPr>
            <a:xfrm rot="1800000">
              <a:off x="8194074" y="5421479"/>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7" name="Shape 37"/>
            <p:cNvSpPr/>
            <p:nvPr/>
          </p:nvSpPr>
          <p:spPr>
            <a:xfrm rot="1800000">
              <a:off x="8194076" y="2868778"/>
              <a:ext cx="1601400" cy="13882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8" name="Shape 38"/>
            <p:cNvSpPr/>
            <p:nvPr/>
          </p:nvSpPr>
          <p:spPr>
            <a:xfrm rot="1800000">
              <a:off x="8951478" y="4055629"/>
              <a:ext cx="1243407" cy="1388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9" name="Shape 39"/>
            <p:cNvSpPr/>
            <p:nvPr/>
          </p:nvSpPr>
          <p:spPr>
            <a:xfrm rot="1800000">
              <a:off x="8951729" y="1511523"/>
              <a:ext cx="1241871" cy="1388823"/>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41" name="Shape 41"/>
          <p:cNvSpPr/>
          <p:nvPr/>
        </p:nvSpPr>
        <p:spPr>
          <a:xfrm>
            <a:off x="457200" y="333486"/>
            <a:ext cx="8229600" cy="6185648"/>
          </a:xfrm>
          <a:prstGeom prst="rect">
            <a:avLst/>
          </a:prstGeom>
          <a:solidFill>
            <a:srgbClr val="FFFFFF"/>
          </a:solidFill>
          <a:ln w="6350">
            <a:solidFill/>
          </a:ln>
        </p:spPr>
        <p:txBody>
          <a:bodyPr lIns="0" tIns="0" rIns="0" bIns="0" anchor="ctr"/>
          <a:lstStyle/>
          <a:p>
            <a:pPr lvl="0" algn="ctr">
              <a:defRPr>
                <a:solidFill>
                  <a:srgbClr val="FFFFFF"/>
                </a:solidFill>
              </a:defRPr>
            </a:pPr>
            <a:endParaRPr/>
          </a:p>
        </p:txBody>
      </p:sp>
      <p:sp>
        <p:nvSpPr>
          <p:cNvPr id="42" name="Shape 42"/>
          <p:cNvSpPr/>
          <p:nvPr/>
        </p:nvSpPr>
        <p:spPr>
          <a:xfrm>
            <a:off x="4561241" y="-21511"/>
            <a:ext cx="3679116" cy="699244"/>
          </a:xfrm>
          <a:prstGeom prst="rect">
            <a:avLst/>
          </a:prstGeom>
          <a:solidFill>
            <a:srgbClr val="F5F5F5"/>
          </a:solidFill>
          <a:ln w="15875">
            <a:solidFill>
              <a:srgbClr val="74A510"/>
            </a:solidFill>
          </a:ln>
        </p:spPr>
        <p:txBody>
          <a:bodyPr lIns="0" tIns="0" rIns="0" bIns="0" anchor="ctr"/>
          <a:lstStyle/>
          <a:p>
            <a:pPr lvl="0" algn="ctr">
              <a:defRPr>
                <a:solidFill>
                  <a:srgbClr val="FFFFFF"/>
                </a:solidFill>
              </a:defRPr>
            </a:pPr>
            <a:endParaRPr/>
          </a:p>
        </p:txBody>
      </p:sp>
      <p:sp>
        <p:nvSpPr>
          <p:cNvPr id="43" name="Shape 43"/>
          <p:cNvSpPr/>
          <p:nvPr/>
        </p:nvSpPr>
        <p:spPr>
          <a:xfrm>
            <a:off x="4649096" y="-21511"/>
            <a:ext cx="3505200" cy="623939"/>
          </a:xfrm>
          <a:prstGeom prst="rect">
            <a:avLst/>
          </a:prstGeom>
          <a:solidFill>
            <a:srgbClr val="71685A"/>
          </a:solidFill>
          <a:ln w="12700">
            <a:miter lim="400000"/>
          </a:ln>
        </p:spPr>
        <p:txBody>
          <a:bodyPr lIns="0" tIns="0" rIns="0" bIns="0" anchor="ctr"/>
          <a:lstStyle/>
          <a:p>
            <a:pPr lvl="0" algn="ctr">
              <a:defRPr>
                <a:solidFill>
                  <a:srgbClr val="FFFFFF"/>
                </a:solidFill>
              </a:defRPr>
            </a:pPr>
            <a:endParaRPr/>
          </a:p>
        </p:txBody>
      </p:sp>
      <p:sp>
        <p:nvSpPr>
          <p:cNvPr id="44" name="Shape 44"/>
          <p:cNvSpPr>
            <a:spLocks noGrp="1"/>
          </p:cNvSpPr>
          <p:nvPr>
            <p:ph type="title"/>
          </p:nvPr>
        </p:nvSpPr>
        <p:spPr>
          <a:xfrm>
            <a:off x="6629400" y="172897"/>
            <a:ext cx="1484453" cy="649484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solidFill>
                  <a:srgbClr val="000000"/>
                </a:solidFill>
              </a:defRPr>
            </a:pPr>
            <a:r>
              <a:rPr sz="4000">
                <a:solidFill>
                  <a:srgbClr val="94C600"/>
                </a:solidFill>
              </a:rPr>
              <a:t>Title Text</a:t>
            </a:r>
          </a:p>
        </p:txBody>
      </p:sp>
      <p:sp>
        <p:nvSpPr>
          <p:cNvPr id="45" name="Shape 45"/>
          <p:cNvSpPr>
            <a:spLocks noGrp="1"/>
          </p:cNvSpPr>
          <p:nvPr>
            <p:ph type="body" idx="1"/>
          </p:nvPr>
        </p:nvSpPr>
        <p:spPr>
          <a:xfrm>
            <a:off x="1053295" y="1030147"/>
            <a:ext cx="5423705" cy="582785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solidFill>
                  <a:srgbClr val="000000"/>
                </a:solidFill>
              </a:defRPr>
            </a:pPr>
            <a:r>
              <a:rPr sz="2400">
                <a:solidFill>
                  <a:srgbClr val="3E3D2D"/>
                </a:solidFill>
              </a:rPr>
              <a:t>Body Level One</a:t>
            </a:r>
          </a:p>
          <a:p>
            <a:pPr lvl="1">
              <a:defRPr sz="1800">
                <a:solidFill>
                  <a:srgbClr val="000000"/>
                </a:solidFill>
              </a:defRPr>
            </a:pPr>
            <a:r>
              <a:rPr sz="2400">
                <a:solidFill>
                  <a:srgbClr val="3E3D2D"/>
                </a:solidFill>
              </a:rPr>
              <a:t>Body Level Two</a:t>
            </a:r>
          </a:p>
          <a:p>
            <a:pPr lvl="2">
              <a:defRPr sz="1800">
                <a:solidFill>
                  <a:srgbClr val="000000"/>
                </a:solidFill>
              </a:defRPr>
            </a:pPr>
            <a:r>
              <a:rPr sz="2400">
                <a:solidFill>
                  <a:srgbClr val="3E3D2D"/>
                </a:solidFill>
              </a:rPr>
              <a:t>Body Level Three</a:t>
            </a:r>
          </a:p>
          <a:p>
            <a:pPr lvl="3">
              <a:defRPr sz="1800">
                <a:solidFill>
                  <a:srgbClr val="000000"/>
                </a:solidFill>
              </a:defRPr>
            </a:pPr>
            <a:r>
              <a:rPr sz="2400">
                <a:solidFill>
                  <a:srgbClr val="3E3D2D"/>
                </a:solidFill>
              </a:rPr>
              <a:t>Body Level Four</a:t>
            </a:r>
          </a:p>
          <a:p>
            <a:pPr lvl="4">
              <a:defRPr sz="1800">
                <a:solidFill>
                  <a:srgbClr val="000000"/>
                </a:solidFill>
              </a:defRPr>
            </a:pPr>
            <a:r>
              <a:rPr sz="2400">
                <a:solidFill>
                  <a:srgbClr val="3E3D2D"/>
                </a:solidFill>
              </a:rPr>
              <a:t>Body Level Five</a:t>
            </a:r>
          </a:p>
        </p:txBody>
      </p:sp>
      <p:sp>
        <p:nvSpPr>
          <p:cNvPr id="46" name="Shape 46"/>
          <p:cNvSpPr>
            <a:spLocks noGrp="1"/>
          </p:cNvSpPr>
          <p:nvPr>
            <p:ph type="sldNum" sz="quarter" idx="2"/>
          </p:nvPr>
        </p:nvSpPr>
        <p:spPr>
          <a:xfrm>
            <a:off x="4649096" y="266083"/>
            <a:ext cx="1332156" cy="281941"/>
          </a:xfrm>
          <a:prstGeom prst="rect">
            <a:avLst/>
          </a:prstGeom>
          <a:ln w="12700">
            <a:miter lim="400000"/>
          </a:ln>
        </p:spPr>
        <p:txBody>
          <a:bodyPr lIns="45719" rIns="45719" anchor="ctr">
            <a:spAutoFit/>
          </a:bodyPr>
          <a:lstStyle>
            <a:lvl1pPr>
              <a:defRPr sz="1200">
                <a:solidFill>
                  <a:srgbClr val="FEFEFE"/>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defRPr sz="4000">
          <a:solidFill>
            <a:srgbClr val="94C600"/>
          </a:solidFill>
          <a:latin typeface="Century Gothic"/>
          <a:ea typeface="Century Gothic"/>
          <a:cs typeface="Century Gothic"/>
          <a:sym typeface="Century Gothic"/>
        </a:defRPr>
      </a:lvl1pPr>
      <a:lvl2pPr>
        <a:defRPr sz="4000">
          <a:solidFill>
            <a:srgbClr val="94C600"/>
          </a:solidFill>
          <a:latin typeface="Century Gothic"/>
          <a:ea typeface="Century Gothic"/>
          <a:cs typeface="Century Gothic"/>
          <a:sym typeface="Century Gothic"/>
        </a:defRPr>
      </a:lvl2pPr>
      <a:lvl3pPr>
        <a:defRPr sz="4000">
          <a:solidFill>
            <a:srgbClr val="94C600"/>
          </a:solidFill>
          <a:latin typeface="Century Gothic"/>
          <a:ea typeface="Century Gothic"/>
          <a:cs typeface="Century Gothic"/>
          <a:sym typeface="Century Gothic"/>
        </a:defRPr>
      </a:lvl3pPr>
      <a:lvl4pPr>
        <a:defRPr sz="4000">
          <a:solidFill>
            <a:srgbClr val="94C600"/>
          </a:solidFill>
          <a:latin typeface="Century Gothic"/>
          <a:ea typeface="Century Gothic"/>
          <a:cs typeface="Century Gothic"/>
          <a:sym typeface="Century Gothic"/>
        </a:defRPr>
      </a:lvl4pPr>
      <a:lvl5pPr>
        <a:defRPr sz="4000">
          <a:solidFill>
            <a:srgbClr val="94C600"/>
          </a:solidFill>
          <a:latin typeface="Century Gothic"/>
          <a:ea typeface="Century Gothic"/>
          <a:cs typeface="Century Gothic"/>
          <a:sym typeface="Century Gothic"/>
        </a:defRPr>
      </a:lvl5pPr>
      <a:lvl6pPr>
        <a:defRPr sz="4000">
          <a:solidFill>
            <a:srgbClr val="94C600"/>
          </a:solidFill>
          <a:latin typeface="Century Gothic"/>
          <a:ea typeface="Century Gothic"/>
          <a:cs typeface="Century Gothic"/>
          <a:sym typeface="Century Gothic"/>
        </a:defRPr>
      </a:lvl6pPr>
      <a:lvl7pPr>
        <a:defRPr sz="4000">
          <a:solidFill>
            <a:srgbClr val="94C600"/>
          </a:solidFill>
          <a:latin typeface="Century Gothic"/>
          <a:ea typeface="Century Gothic"/>
          <a:cs typeface="Century Gothic"/>
          <a:sym typeface="Century Gothic"/>
        </a:defRPr>
      </a:lvl7pPr>
      <a:lvl8pPr>
        <a:defRPr sz="4000">
          <a:solidFill>
            <a:srgbClr val="94C600"/>
          </a:solidFill>
          <a:latin typeface="Century Gothic"/>
          <a:ea typeface="Century Gothic"/>
          <a:cs typeface="Century Gothic"/>
          <a:sym typeface="Century Gothic"/>
        </a:defRPr>
      </a:lvl8pPr>
      <a:lvl9pPr>
        <a:defRPr sz="4000">
          <a:solidFill>
            <a:srgbClr val="94C600"/>
          </a:solidFill>
          <a:latin typeface="Century Gothic"/>
          <a:ea typeface="Century Gothic"/>
          <a:cs typeface="Century Gothic"/>
          <a:sym typeface="Century Gothic"/>
        </a:defRPr>
      </a:lvl9pPr>
    </p:titleStyle>
    <p:bodyStyle>
      <a:lvl1pPr marL="342900" indent="-274320">
        <a:spcBef>
          <a:spcPts val="500"/>
        </a:spcBef>
        <a:buClr>
          <a:srgbClr val="94C600"/>
        </a:buClr>
        <a:buSzPct val="76000"/>
        <a:buFont typeface="Wingdings 2"/>
        <a:buChar char="•"/>
        <a:defRPr sz="2400">
          <a:solidFill>
            <a:srgbClr val="3E3D2D"/>
          </a:solidFill>
          <a:latin typeface="Century Gothic"/>
          <a:ea typeface="Century Gothic"/>
          <a:cs typeface="Century Gothic"/>
          <a:sym typeface="Century Gothic"/>
        </a:defRPr>
      </a:lvl1pPr>
      <a:lvl2pPr marL="665018" indent="-299258">
        <a:spcBef>
          <a:spcPts val="500"/>
        </a:spcBef>
        <a:buClr>
          <a:srgbClr val="94C600"/>
        </a:buClr>
        <a:buSzPct val="76000"/>
        <a:buFont typeface="Wingdings 2"/>
        <a:buChar char="•"/>
        <a:defRPr sz="2400">
          <a:solidFill>
            <a:srgbClr val="3E3D2D"/>
          </a:solidFill>
          <a:latin typeface="Century Gothic"/>
          <a:ea typeface="Century Gothic"/>
          <a:cs typeface="Century Gothic"/>
          <a:sym typeface="Century Gothic"/>
        </a:defRPr>
      </a:lvl2pPr>
      <a:lvl3pPr marL="960119" indent="-274319">
        <a:spcBef>
          <a:spcPts val="500"/>
        </a:spcBef>
        <a:buClr>
          <a:srgbClr val="94C600"/>
        </a:buClr>
        <a:buSzPct val="76000"/>
        <a:buFont typeface="Wingdings 2"/>
        <a:buChar char="•"/>
        <a:defRPr sz="2400">
          <a:solidFill>
            <a:srgbClr val="3E3D2D"/>
          </a:solidFill>
          <a:latin typeface="Century Gothic"/>
          <a:ea typeface="Century Gothic"/>
          <a:cs typeface="Century Gothic"/>
          <a:sym typeface="Century Gothic"/>
        </a:defRPr>
      </a:lvl3pPr>
      <a:lvl4pPr marL="1200911" indent="-304800">
        <a:spcBef>
          <a:spcPts val="500"/>
        </a:spcBef>
        <a:buClr>
          <a:srgbClr val="94C600"/>
        </a:buClr>
        <a:buSzPct val="76000"/>
        <a:buFont typeface="Wingdings 2"/>
        <a:buChar char="•"/>
        <a:defRPr sz="2400">
          <a:solidFill>
            <a:srgbClr val="3E3D2D"/>
          </a:solidFill>
          <a:latin typeface="Century Gothic"/>
          <a:ea typeface="Century Gothic"/>
          <a:cs typeface="Century Gothic"/>
          <a:sym typeface="Century Gothic"/>
        </a:defRPr>
      </a:lvl4pPr>
      <a:lvl5pPr marL="1440180" indent="-342900">
        <a:spcBef>
          <a:spcPts val="500"/>
        </a:spcBef>
        <a:buClr>
          <a:srgbClr val="94C600"/>
        </a:buClr>
        <a:buSzPct val="76000"/>
        <a:buFont typeface="Wingdings 2"/>
        <a:buChar char="•"/>
        <a:defRPr sz="2400">
          <a:solidFill>
            <a:srgbClr val="3E3D2D"/>
          </a:solidFill>
          <a:latin typeface="Century Gothic"/>
          <a:ea typeface="Century Gothic"/>
          <a:cs typeface="Century Gothic"/>
          <a:sym typeface="Century Gothic"/>
        </a:defRPr>
      </a:lvl5pPr>
      <a:lvl6pPr marL="1681189" indent="-391885">
        <a:spcBef>
          <a:spcPts val="500"/>
        </a:spcBef>
        <a:buClr>
          <a:srgbClr val="94C600"/>
        </a:buClr>
        <a:buSzPct val="76000"/>
        <a:buFont typeface="Wingdings 2"/>
        <a:buChar char="•"/>
        <a:defRPr sz="2400">
          <a:solidFill>
            <a:srgbClr val="3E3D2D"/>
          </a:solidFill>
          <a:latin typeface="Century Gothic"/>
          <a:ea typeface="Century Gothic"/>
          <a:cs typeface="Century Gothic"/>
          <a:sym typeface="Century Gothic"/>
        </a:defRPr>
      </a:lvl6pPr>
      <a:lvl7pPr marL="1882357" indent="-391885">
        <a:spcBef>
          <a:spcPts val="500"/>
        </a:spcBef>
        <a:buClr>
          <a:srgbClr val="94C600"/>
        </a:buClr>
        <a:buSzPct val="76000"/>
        <a:buFont typeface="Wingdings 2"/>
        <a:buChar char="•"/>
        <a:defRPr sz="2400">
          <a:solidFill>
            <a:srgbClr val="3E3D2D"/>
          </a:solidFill>
          <a:latin typeface="Century Gothic"/>
          <a:ea typeface="Century Gothic"/>
          <a:cs typeface="Century Gothic"/>
          <a:sym typeface="Century Gothic"/>
        </a:defRPr>
      </a:lvl7pPr>
      <a:lvl8pPr marL="2083525" indent="-391885">
        <a:spcBef>
          <a:spcPts val="500"/>
        </a:spcBef>
        <a:buClr>
          <a:srgbClr val="94C600"/>
        </a:buClr>
        <a:buSzPct val="76000"/>
        <a:buFont typeface="Wingdings 2"/>
        <a:buChar char="•"/>
        <a:defRPr sz="2400">
          <a:solidFill>
            <a:srgbClr val="3E3D2D"/>
          </a:solidFill>
          <a:latin typeface="Century Gothic"/>
          <a:ea typeface="Century Gothic"/>
          <a:cs typeface="Century Gothic"/>
          <a:sym typeface="Century Gothic"/>
        </a:defRPr>
      </a:lvl8pPr>
      <a:lvl9pPr marL="2284693" indent="-391885">
        <a:spcBef>
          <a:spcPts val="500"/>
        </a:spcBef>
        <a:buClr>
          <a:srgbClr val="94C600"/>
        </a:buClr>
        <a:buSzPct val="76000"/>
        <a:buFont typeface="Wingdings 2"/>
        <a:buChar char="•"/>
        <a:defRPr sz="2400">
          <a:solidFill>
            <a:srgbClr val="3E3D2D"/>
          </a:solidFill>
          <a:latin typeface="Century Gothic"/>
          <a:ea typeface="Century Gothic"/>
          <a:cs typeface="Century Gothic"/>
          <a:sym typeface="Century Gothic"/>
        </a:defRPr>
      </a:lvl9pPr>
    </p:bodyStyle>
    <p:otherStyle>
      <a:lvl1pPr defTabSz="457200">
        <a:defRPr sz="1200">
          <a:solidFill>
            <a:schemeClr val="tx1"/>
          </a:solidFill>
          <a:latin typeface="+mn-lt"/>
          <a:ea typeface="+mn-ea"/>
          <a:cs typeface="+mn-cs"/>
          <a:sym typeface="Century Gothic"/>
        </a:defRPr>
      </a:lvl1pPr>
      <a:lvl2pPr indent="457200" defTabSz="457200">
        <a:defRPr sz="1200">
          <a:solidFill>
            <a:schemeClr val="tx1"/>
          </a:solidFill>
          <a:latin typeface="+mn-lt"/>
          <a:ea typeface="+mn-ea"/>
          <a:cs typeface="+mn-cs"/>
          <a:sym typeface="Century Gothic"/>
        </a:defRPr>
      </a:lvl2pPr>
      <a:lvl3pPr indent="914400" defTabSz="457200">
        <a:defRPr sz="1200">
          <a:solidFill>
            <a:schemeClr val="tx1"/>
          </a:solidFill>
          <a:latin typeface="+mn-lt"/>
          <a:ea typeface="+mn-ea"/>
          <a:cs typeface="+mn-cs"/>
          <a:sym typeface="Century Gothic"/>
        </a:defRPr>
      </a:lvl3pPr>
      <a:lvl4pPr indent="1371600" defTabSz="457200">
        <a:defRPr sz="1200">
          <a:solidFill>
            <a:schemeClr val="tx1"/>
          </a:solidFill>
          <a:latin typeface="+mn-lt"/>
          <a:ea typeface="+mn-ea"/>
          <a:cs typeface="+mn-cs"/>
          <a:sym typeface="Century Gothic"/>
        </a:defRPr>
      </a:lvl4pPr>
      <a:lvl5pPr indent="1828800" defTabSz="457200">
        <a:defRPr sz="1200">
          <a:solidFill>
            <a:schemeClr val="tx1"/>
          </a:solidFill>
          <a:latin typeface="+mn-lt"/>
          <a:ea typeface="+mn-ea"/>
          <a:cs typeface="+mn-cs"/>
          <a:sym typeface="Century Gothic"/>
        </a:defRPr>
      </a:lvl5pPr>
      <a:lvl6pPr indent="2286000" defTabSz="457200">
        <a:defRPr sz="1200">
          <a:solidFill>
            <a:schemeClr val="tx1"/>
          </a:solidFill>
          <a:latin typeface="+mn-lt"/>
          <a:ea typeface="+mn-ea"/>
          <a:cs typeface="+mn-cs"/>
          <a:sym typeface="Century Gothic"/>
        </a:defRPr>
      </a:lvl6pPr>
      <a:lvl7pPr indent="2743200" defTabSz="457200">
        <a:defRPr sz="1200">
          <a:solidFill>
            <a:schemeClr val="tx1"/>
          </a:solidFill>
          <a:latin typeface="+mn-lt"/>
          <a:ea typeface="+mn-ea"/>
          <a:cs typeface="+mn-cs"/>
          <a:sym typeface="Century Gothic"/>
        </a:defRPr>
      </a:lvl7pPr>
      <a:lvl8pPr indent="3200400" defTabSz="457200">
        <a:defRPr sz="1200">
          <a:solidFill>
            <a:schemeClr val="tx1"/>
          </a:solidFill>
          <a:latin typeface="+mn-lt"/>
          <a:ea typeface="+mn-ea"/>
          <a:cs typeface="+mn-cs"/>
          <a:sym typeface="Century Gothic"/>
        </a:defRPr>
      </a:lvl8pPr>
      <a:lvl9pPr indent="3657600" defTabSz="457200">
        <a:defRPr sz="1200">
          <a:solidFill>
            <a:schemeClr val="tx1"/>
          </a:solid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2.png" descr="HerdingCats800.png"/>
          <p:cNvPicPr/>
          <p:nvPr/>
        </p:nvPicPr>
        <p:blipFill>
          <a:blip r:embed="rId2">
            <a:extLst/>
          </a:blip>
          <a:stretch>
            <a:fillRect/>
          </a:stretch>
        </p:blipFill>
        <p:spPr>
          <a:xfrm>
            <a:off x="0" y="0"/>
            <a:ext cx="9144000" cy="6858000"/>
          </a:xfrm>
          <a:prstGeom prst="rect">
            <a:avLst/>
          </a:prstGeom>
          <a:ln w="12700">
            <a:miter lim="400000"/>
          </a:ln>
        </p:spPr>
      </p:pic>
      <p:sp>
        <p:nvSpPr>
          <p:cNvPr id="221" name="Shape 221"/>
          <p:cNvSpPr>
            <a:spLocks noGrp="1"/>
          </p:cNvSpPr>
          <p:nvPr>
            <p:ph type="title"/>
          </p:nvPr>
        </p:nvSpPr>
        <p:spPr>
          <a:xfrm rot="21135256">
            <a:off x="-70193" y="-547588"/>
            <a:ext cx="7716837" cy="1447801"/>
          </a:xfrm>
          <a:prstGeom prst="rect">
            <a:avLst/>
          </a:prstGeom>
        </p:spPr>
        <p:txBody>
          <a:bodyPr/>
          <a:lstStyle>
            <a:lvl1pPr>
              <a:defRPr sz="3200" b="1">
                <a:ln w="12700">
                  <a:solidFill>
                    <a:srgbClr val="434128"/>
                  </a:solidFill>
                </a:ln>
                <a:solidFill>
                  <a:srgbClr val="D6FF8B"/>
                </a:solidFill>
                <a:effectLst>
                  <a:outerShdw blurRad="38100" dist="20320" dir="1800000" rotWithShape="0">
                    <a:srgbClr val="000000">
                      <a:alpha val="40000"/>
                    </a:srgbClr>
                  </a:outerShdw>
                </a:effectLst>
              </a:defRPr>
            </a:lvl1pPr>
          </a:lstStyle>
          <a:p>
            <a:pPr lvl="0">
              <a:defRPr sz="1800" b="0">
                <a:ln w="9525">
                  <a:noFill/>
                </a:ln>
                <a:solidFill>
                  <a:srgbClr val="000000"/>
                </a:solidFill>
                <a:effectLst/>
              </a:defRPr>
            </a:pPr>
            <a:r>
              <a:rPr sz="3200" b="1">
                <a:ln w="12700">
                  <a:solidFill>
                    <a:srgbClr val="434128"/>
                  </a:solidFill>
                </a:ln>
                <a:solidFill>
                  <a:srgbClr val="D6FF8B"/>
                </a:solidFill>
                <a:effectLst>
                  <a:outerShdw blurRad="38100" dist="20320" dir="1800000" rotWithShape="0">
                    <a:srgbClr val="000000">
                      <a:alpha val="40000"/>
                    </a:srgbClr>
                  </a:outerShdw>
                </a:effectLst>
              </a:rPr>
              <a:t>Leadership in the Church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p:cNvSpPr>
          <p:nvPr>
            <p:ph type="title"/>
          </p:nvPr>
        </p:nvSpPr>
        <p:spPr>
          <a:xfrm>
            <a:off x="1043490" y="1027664"/>
            <a:ext cx="7024744" cy="1143000"/>
          </a:xfrm>
          <a:prstGeom prst="rect">
            <a:avLst/>
          </a:prstGeom>
        </p:spPr>
        <p:txBody>
          <a:bodyPr/>
          <a:lstStyle/>
          <a:p>
            <a:pPr lvl="0">
              <a:defRPr sz="1800">
                <a:solidFill>
                  <a:srgbClr val="000000"/>
                </a:solidFill>
              </a:defRPr>
            </a:pPr>
            <a:r>
              <a:rPr sz="4000">
                <a:solidFill>
                  <a:srgbClr val="94C600"/>
                </a:solidFill>
              </a:rPr>
              <a:t>Churches to 500</a:t>
            </a:r>
          </a:p>
        </p:txBody>
      </p:sp>
      <p:pic>
        <p:nvPicPr>
          <p:cNvPr id="253" name="image7.png" descr="Organization-to-500.png"/>
          <p:cNvPicPr/>
          <p:nvPr/>
        </p:nvPicPr>
        <p:blipFill>
          <a:blip r:embed="rId3">
            <a:extLst/>
          </a:blip>
          <a:stretch>
            <a:fillRect/>
          </a:stretch>
        </p:blipFill>
        <p:spPr>
          <a:xfrm>
            <a:off x="2677318" y="2324100"/>
            <a:ext cx="3508376" cy="350837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p:nvPr/>
        </p:nvSpPr>
        <p:spPr>
          <a:xfrm>
            <a:off x="455910" y="5568900"/>
            <a:ext cx="618737" cy="6296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a:p>
        </p:txBody>
      </p:sp>
      <p:pic>
        <p:nvPicPr>
          <p:cNvPr id="258" name="image4.png" descr="Organization-to-70.png"/>
          <p:cNvPicPr/>
          <p:nvPr/>
        </p:nvPicPr>
        <p:blipFill>
          <a:blip r:embed="rId3">
            <a:extLst/>
          </a:blip>
          <a:stretch>
            <a:fillRect/>
          </a:stretch>
        </p:blipFill>
        <p:spPr>
          <a:xfrm>
            <a:off x="214449" y="5532962"/>
            <a:ext cx="996677" cy="996677"/>
          </a:xfrm>
          <a:prstGeom prst="rect">
            <a:avLst/>
          </a:prstGeom>
          <a:ln w="12700">
            <a:miter lim="400000"/>
          </a:ln>
        </p:spPr>
      </p:pic>
      <p:pic>
        <p:nvPicPr>
          <p:cNvPr id="259" name="image5.png" descr="Organization-to-150.png"/>
          <p:cNvPicPr/>
          <p:nvPr/>
        </p:nvPicPr>
        <p:blipFill>
          <a:blip r:embed="rId4">
            <a:extLst/>
          </a:blip>
          <a:stretch>
            <a:fillRect/>
          </a:stretch>
        </p:blipFill>
        <p:spPr>
          <a:xfrm>
            <a:off x="1725268" y="4708311"/>
            <a:ext cx="1227298" cy="1193250"/>
          </a:xfrm>
          <a:prstGeom prst="rect">
            <a:avLst/>
          </a:prstGeom>
          <a:ln w="12700">
            <a:miter lim="400000"/>
          </a:ln>
        </p:spPr>
      </p:pic>
      <p:pic>
        <p:nvPicPr>
          <p:cNvPr id="260" name="image6.png" descr="Organization-to-300.png"/>
          <p:cNvPicPr/>
          <p:nvPr/>
        </p:nvPicPr>
        <p:blipFill>
          <a:blip r:embed="rId5">
            <a:extLst/>
          </a:blip>
          <a:stretch>
            <a:fillRect/>
          </a:stretch>
        </p:blipFill>
        <p:spPr>
          <a:xfrm>
            <a:off x="3169667" y="3202349"/>
            <a:ext cx="2200347" cy="2200347"/>
          </a:xfrm>
          <a:prstGeom prst="rect">
            <a:avLst/>
          </a:prstGeom>
          <a:ln w="12700">
            <a:miter lim="400000"/>
          </a:ln>
        </p:spPr>
      </p:pic>
      <p:pic>
        <p:nvPicPr>
          <p:cNvPr id="261" name="image7.png" descr="Organization-to-500.png"/>
          <p:cNvPicPr/>
          <p:nvPr/>
        </p:nvPicPr>
        <p:blipFill>
          <a:blip r:embed="rId6">
            <a:extLst/>
          </a:blip>
          <a:stretch>
            <a:fillRect/>
          </a:stretch>
        </p:blipFill>
        <p:spPr>
          <a:xfrm>
            <a:off x="5257054" y="1901039"/>
            <a:ext cx="2602620" cy="2602620"/>
          </a:xfrm>
          <a:prstGeom prst="rect">
            <a:avLst/>
          </a:prstGeom>
          <a:ln w="12700">
            <a:miter lim="400000"/>
          </a:ln>
        </p:spPr>
      </p:pic>
      <p:sp>
        <p:nvSpPr>
          <p:cNvPr id="262" name="Shape 262"/>
          <p:cNvSpPr/>
          <p:nvPr/>
        </p:nvSpPr>
        <p:spPr>
          <a:xfrm rot="20300922">
            <a:off x="1071714" y="5118765"/>
            <a:ext cx="8284002" cy="828395"/>
          </a:xfrm>
          <a:prstGeom prst="rightArrow">
            <a:avLst>
              <a:gd name="adj1" fmla="val 50000"/>
              <a:gd name="adj2" fmla="val 50000"/>
            </a:avLst>
          </a:prstGeom>
          <a:gradFill>
            <a:gsLst>
              <a:gs pos="0">
                <a:srgbClr val="94C600"/>
              </a:gs>
              <a:gs pos="100000">
                <a:srgbClr val="D5FFA0"/>
              </a:gs>
            </a:gsLst>
            <a:lin ang="16200000"/>
          </a:gradFill>
          <a:ln>
            <a:solidFill>
              <a:srgbClr val="91C100"/>
            </a:solidFill>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a:p>
        </p:txBody>
      </p:sp>
      <p:sp>
        <p:nvSpPr>
          <p:cNvPr id="263" name="Shape 263"/>
          <p:cNvSpPr/>
          <p:nvPr/>
        </p:nvSpPr>
        <p:spPr>
          <a:xfrm rot="20358080">
            <a:off x="1737051" y="6547464"/>
            <a:ext cx="357521"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70</a:t>
            </a:r>
          </a:p>
        </p:txBody>
      </p:sp>
      <p:sp>
        <p:nvSpPr>
          <p:cNvPr id="264" name="Shape 264"/>
          <p:cNvSpPr/>
          <p:nvPr/>
        </p:nvSpPr>
        <p:spPr>
          <a:xfrm rot="20358080">
            <a:off x="2733901" y="6128539"/>
            <a:ext cx="484210"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150</a:t>
            </a:r>
          </a:p>
        </p:txBody>
      </p:sp>
      <p:sp>
        <p:nvSpPr>
          <p:cNvPr id="265" name="Shape 265"/>
          <p:cNvSpPr/>
          <p:nvPr/>
        </p:nvSpPr>
        <p:spPr>
          <a:xfrm rot="20358080">
            <a:off x="4611473" y="5382201"/>
            <a:ext cx="484210"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300</a:t>
            </a:r>
          </a:p>
        </p:txBody>
      </p:sp>
      <p:sp>
        <p:nvSpPr>
          <p:cNvPr id="266" name="Shape 266"/>
          <p:cNvSpPr/>
          <p:nvPr/>
        </p:nvSpPr>
        <p:spPr>
          <a:xfrm rot="20358080">
            <a:off x="7013588" y="4434527"/>
            <a:ext cx="484210"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500</a:t>
            </a:r>
          </a:p>
        </p:txBody>
      </p:sp>
      <p:sp>
        <p:nvSpPr>
          <p:cNvPr id="267" name="Shape 267"/>
          <p:cNvSpPr>
            <a:spLocks noGrp="1"/>
          </p:cNvSpPr>
          <p:nvPr>
            <p:ph type="title"/>
          </p:nvPr>
        </p:nvSpPr>
        <p:spPr>
          <a:prstGeom prst="rect">
            <a:avLst/>
          </a:prstGeom>
        </p:spPr>
        <p:txBody>
          <a:bodyPr/>
          <a:lstStyle/>
          <a:p>
            <a:pPr lvl="0" defTabSz="859536">
              <a:defRPr sz="1800">
                <a:solidFill>
                  <a:srgbClr val="000000"/>
                </a:solidFill>
              </a:defRPr>
            </a:pPr>
            <a:r>
              <a:rPr sz="3384">
                <a:solidFill>
                  <a:srgbClr val="94C600"/>
                </a:solidFill>
              </a:rPr>
              <a:t>Repeated Re-Organization is </a:t>
            </a:r>
            <a:r>
              <a:rPr sz="3384" i="1" u="sng">
                <a:solidFill>
                  <a:srgbClr val="94C600"/>
                </a:solidFill>
              </a:rPr>
              <a:t>Not</a:t>
            </a:r>
            <a:r>
              <a:rPr sz="3384">
                <a:solidFill>
                  <a:srgbClr val="94C600"/>
                </a:solidFill>
              </a:rPr>
              <a:t> the Answer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title"/>
          </p:nvPr>
        </p:nvSpPr>
        <p:spPr>
          <a:prstGeom prst="rect">
            <a:avLst/>
          </a:prstGeom>
        </p:spPr>
        <p:txBody>
          <a:bodyPr/>
          <a:lstStyle>
            <a:lvl1pPr defTabSz="859536">
              <a:defRPr sz="3384"/>
            </a:lvl1pPr>
          </a:lstStyle>
          <a:p>
            <a:pPr lvl="0">
              <a:defRPr sz="1800">
                <a:solidFill>
                  <a:srgbClr val="000000"/>
                </a:solidFill>
              </a:defRPr>
            </a:pPr>
            <a:r>
              <a:rPr sz="3384">
                <a:solidFill>
                  <a:srgbClr val="94C600"/>
                </a:solidFill>
              </a:rPr>
              <a:t>We Need a Scalable Organizational Model</a:t>
            </a:r>
          </a:p>
        </p:txBody>
      </p:sp>
      <p:pic>
        <p:nvPicPr>
          <p:cNvPr id="272" name="image8.png" descr="NewHopeOahu-CordeiroComposite1000.png"/>
          <p:cNvPicPr/>
          <p:nvPr/>
        </p:nvPicPr>
        <p:blipFill>
          <a:blip r:embed="rId3">
            <a:extLst/>
          </a:blip>
          <a:stretch>
            <a:fillRect/>
          </a:stretch>
        </p:blipFill>
        <p:spPr>
          <a:xfrm>
            <a:off x="0" y="2774454"/>
            <a:ext cx="9144000" cy="331927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prstGeom prst="rect">
            <a:avLst/>
          </a:prstGeom>
        </p:spPr>
        <p:txBody>
          <a:bodyPr/>
          <a:lstStyle/>
          <a:p>
            <a:pPr lvl="0">
              <a:defRPr sz="1800">
                <a:solidFill>
                  <a:srgbClr val="000000"/>
                </a:solidFill>
              </a:defRPr>
            </a:pPr>
            <a:r>
              <a:rPr sz="4000">
                <a:solidFill>
                  <a:srgbClr val="94C600"/>
                </a:solidFill>
              </a:rPr>
              <a:t>Fractals</a:t>
            </a:r>
          </a:p>
        </p:txBody>
      </p:sp>
      <p:pic>
        <p:nvPicPr>
          <p:cNvPr id="277" name="image9.png" descr="Leaf-Fractal1000.png"/>
          <p:cNvPicPr/>
          <p:nvPr/>
        </p:nvPicPr>
        <p:blipFill>
          <a:blip r:embed="rId3">
            <a:extLst/>
          </a:blip>
          <a:stretch>
            <a:fillRect/>
          </a:stretch>
        </p:blipFill>
        <p:spPr>
          <a:xfrm rot="16200000">
            <a:off x="4337938" y="2051937"/>
            <a:ext cx="5492642" cy="411948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title"/>
          </p:nvPr>
        </p:nvSpPr>
        <p:spPr>
          <a:prstGeom prst="rect">
            <a:avLst/>
          </a:prstGeom>
        </p:spPr>
        <p:txBody>
          <a:bodyPr/>
          <a:lstStyle/>
          <a:p>
            <a:pPr lvl="0">
              <a:defRPr sz="1800">
                <a:solidFill>
                  <a:srgbClr val="000000"/>
                </a:solidFill>
              </a:defRPr>
            </a:pPr>
            <a:r>
              <a:rPr sz="4000">
                <a:solidFill>
                  <a:srgbClr val="94C600"/>
                </a:solidFill>
              </a:rPr>
              <a:t>Fractals</a:t>
            </a:r>
          </a:p>
        </p:txBody>
      </p:sp>
      <p:pic>
        <p:nvPicPr>
          <p:cNvPr id="282" name="image9.png" descr="Leaf-Fractal1000.png"/>
          <p:cNvPicPr/>
          <p:nvPr/>
        </p:nvPicPr>
        <p:blipFill>
          <a:blip r:embed="rId3">
            <a:extLst/>
          </a:blip>
          <a:stretch>
            <a:fillRect/>
          </a:stretch>
        </p:blipFill>
        <p:spPr>
          <a:xfrm rot="16200000">
            <a:off x="4337938" y="2051937"/>
            <a:ext cx="5492642" cy="4119483"/>
          </a:xfrm>
          <a:prstGeom prst="rect">
            <a:avLst/>
          </a:prstGeom>
          <a:ln w="12700">
            <a:miter lim="400000"/>
          </a:ln>
        </p:spPr>
      </p:pic>
      <p:pic>
        <p:nvPicPr>
          <p:cNvPr id="283" name="image10.png" descr="Leaf-Fractal-Closeup.png"/>
          <p:cNvPicPr/>
          <p:nvPr/>
        </p:nvPicPr>
        <p:blipFill>
          <a:blip r:embed="rId4">
            <a:extLst/>
          </a:blip>
          <a:stretch>
            <a:fillRect/>
          </a:stretch>
        </p:blipFill>
        <p:spPr>
          <a:xfrm>
            <a:off x="1233960" y="2819400"/>
            <a:ext cx="4530057" cy="406997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prstGeom prst="rect">
            <a:avLst/>
          </a:prstGeom>
        </p:spPr>
        <p:txBody>
          <a:bodyPr/>
          <a:lstStyle/>
          <a:p>
            <a:pPr lvl="0">
              <a:defRPr sz="1800">
                <a:solidFill>
                  <a:srgbClr val="000000"/>
                </a:solidFill>
              </a:defRPr>
            </a:pPr>
            <a:r>
              <a:rPr sz="4000">
                <a:solidFill>
                  <a:srgbClr val="94C600"/>
                </a:solidFill>
              </a:rPr>
              <a:t>Fractals</a:t>
            </a:r>
          </a:p>
        </p:txBody>
      </p:sp>
      <p:pic>
        <p:nvPicPr>
          <p:cNvPr id="288" name="image9.png" descr="Leaf-Fractal1000.png"/>
          <p:cNvPicPr/>
          <p:nvPr/>
        </p:nvPicPr>
        <p:blipFill>
          <a:blip r:embed="rId3">
            <a:extLst/>
          </a:blip>
          <a:stretch>
            <a:fillRect/>
          </a:stretch>
        </p:blipFill>
        <p:spPr>
          <a:xfrm rot="16200000">
            <a:off x="4337938" y="2051937"/>
            <a:ext cx="5492642" cy="4119483"/>
          </a:xfrm>
          <a:prstGeom prst="rect">
            <a:avLst/>
          </a:prstGeom>
          <a:ln w="12700">
            <a:miter lim="400000"/>
          </a:ln>
        </p:spPr>
      </p:pic>
      <p:pic>
        <p:nvPicPr>
          <p:cNvPr id="289" name="image10.png" descr="Leaf-Fractal-Closeup.png"/>
          <p:cNvPicPr/>
          <p:nvPr/>
        </p:nvPicPr>
        <p:blipFill>
          <a:blip r:embed="rId4">
            <a:extLst/>
          </a:blip>
          <a:stretch>
            <a:fillRect/>
          </a:stretch>
        </p:blipFill>
        <p:spPr>
          <a:xfrm>
            <a:off x="2040745" y="3017607"/>
            <a:ext cx="4309444" cy="3871766"/>
          </a:xfrm>
          <a:prstGeom prst="rect">
            <a:avLst/>
          </a:prstGeom>
          <a:ln w="12700">
            <a:miter lim="400000"/>
          </a:ln>
        </p:spPr>
      </p:pic>
      <p:pic>
        <p:nvPicPr>
          <p:cNvPr id="290" name="image11.png" descr="Leaf-Fractal-Close-Closeup.png"/>
          <p:cNvPicPr/>
          <p:nvPr/>
        </p:nvPicPr>
        <p:blipFill>
          <a:blip r:embed="rId5">
            <a:extLst/>
          </a:blip>
          <a:stretch>
            <a:fillRect/>
          </a:stretch>
        </p:blipFill>
        <p:spPr>
          <a:xfrm>
            <a:off x="-510186" y="3799447"/>
            <a:ext cx="3888156" cy="384015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p:nvPr>
        </p:nvSpPr>
        <p:spPr>
          <a:prstGeom prst="rect">
            <a:avLst/>
          </a:prstGeom>
        </p:spPr>
        <p:txBody>
          <a:bodyPr/>
          <a:lstStyle>
            <a:lvl1pPr defTabSz="859536">
              <a:defRPr sz="3384"/>
            </a:lvl1pPr>
          </a:lstStyle>
          <a:p>
            <a:pPr lvl="0">
              <a:defRPr sz="1800">
                <a:solidFill>
                  <a:srgbClr val="000000"/>
                </a:solidFill>
              </a:defRPr>
            </a:pPr>
            <a:r>
              <a:rPr sz="3384">
                <a:solidFill>
                  <a:srgbClr val="94C600"/>
                </a:solidFill>
              </a:rPr>
              <a:t>Fractals as an Organizational Principle</a:t>
            </a:r>
          </a:p>
        </p:txBody>
      </p:sp>
      <p:pic>
        <p:nvPicPr>
          <p:cNvPr id="295" name="image12.png" descr="CoreProcessesPieChart-MT500.png"/>
          <p:cNvPicPr/>
          <p:nvPr/>
        </p:nvPicPr>
        <p:blipFill>
          <a:blip r:embed="rId3">
            <a:extLst/>
          </a:blip>
          <a:stretch>
            <a:fillRect/>
          </a:stretch>
        </p:blipFill>
        <p:spPr>
          <a:xfrm>
            <a:off x="2699603" y="2423615"/>
            <a:ext cx="3769991" cy="386047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prstGeom prst="rect">
            <a:avLst/>
          </a:prstGeom>
        </p:spPr>
        <p:txBody>
          <a:bodyPr/>
          <a:lstStyle>
            <a:lvl1pPr defTabSz="859536">
              <a:defRPr sz="3384"/>
            </a:lvl1pPr>
          </a:lstStyle>
          <a:p>
            <a:pPr lvl="0">
              <a:defRPr sz="1800">
                <a:solidFill>
                  <a:srgbClr val="000000"/>
                </a:solidFill>
              </a:defRPr>
            </a:pPr>
            <a:r>
              <a:rPr sz="3384">
                <a:solidFill>
                  <a:srgbClr val="94C600"/>
                </a:solidFill>
              </a:rPr>
              <a:t>Fractals as an Organizational Principle</a:t>
            </a:r>
          </a:p>
        </p:txBody>
      </p:sp>
      <p:pic>
        <p:nvPicPr>
          <p:cNvPr id="300" name="image13.png"/>
          <p:cNvPicPr/>
          <p:nvPr/>
        </p:nvPicPr>
        <p:blipFill>
          <a:blip r:embed="rId3">
            <a:extLst/>
          </a:blip>
          <a:stretch>
            <a:fillRect/>
          </a:stretch>
        </p:blipFill>
        <p:spPr>
          <a:xfrm>
            <a:off x="2699602" y="2341729"/>
            <a:ext cx="3769991" cy="386047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a:prstGeom prst="rect">
            <a:avLst/>
          </a:prstGeom>
        </p:spPr>
        <p:txBody>
          <a:bodyPr/>
          <a:lstStyle>
            <a:lvl1pPr defTabSz="859536">
              <a:defRPr sz="3384"/>
            </a:lvl1pPr>
          </a:lstStyle>
          <a:p>
            <a:pPr lvl="0">
              <a:defRPr sz="1800">
                <a:solidFill>
                  <a:srgbClr val="000000"/>
                </a:solidFill>
              </a:defRPr>
            </a:pPr>
            <a:r>
              <a:rPr sz="3384">
                <a:solidFill>
                  <a:srgbClr val="94C600"/>
                </a:solidFill>
              </a:rPr>
              <a:t>Fractals as an Organizational Principle</a:t>
            </a:r>
          </a:p>
        </p:txBody>
      </p:sp>
      <p:pic>
        <p:nvPicPr>
          <p:cNvPr id="305" name="image14.png"/>
          <p:cNvPicPr/>
          <p:nvPr/>
        </p:nvPicPr>
        <p:blipFill>
          <a:blip r:embed="rId3">
            <a:extLst/>
          </a:blip>
          <a:stretch>
            <a:fillRect/>
          </a:stretch>
        </p:blipFill>
        <p:spPr>
          <a:xfrm>
            <a:off x="2699603" y="2328081"/>
            <a:ext cx="3769990" cy="386047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prstGeom prst="rect">
            <a:avLst/>
          </a:prstGeom>
        </p:spPr>
        <p:txBody>
          <a:bodyPr/>
          <a:lstStyle>
            <a:lvl1pPr defTabSz="859536">
              <a:defRPr sz="3384"/>
            </a:lvl1pPr>
          </a:lstStyle>
          <a:p>
            <a:pPr lvl="0">
              <a:defRPr sz="1800">
                <a:solidFill>
                  <a:srgbClr val="000000"/>
                </a:solidFill>
              </a:defRPr>
            </a:pPr>
            <a:r>
              <a:rPr sz="3384">
                <a:solidFill>
                  <a:srgbClr val="94C600"/>
                </a:solidFill>
              </a:rPr>
              <a:t>Fractals as an Organizational Principle</a:t>
            </a:r>
          </a:p>
        </p:txBody>
      </p:sp>
      <p:pic>
        <p:nvPicPr>
          <p:cNvPr id="310" name="image15.png"/>
          <p:cNvPicPr/>
          <p:nvPr/>
        </p:nvPicPr>
        <p:blipFill>
          <a:blip r:embed="rId3">
            <a:extLst/>
          </a:blip>
          <a:stretch>
            <a:fillRect/>
          </a:stretch>
        </p:blipFill>
        <p:spPr>
          <a:xfrm>
            <a:off x="2699603" y="2170664"/>
            <a:ext cx="3769990" cy="386046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xfrm>
            <a:off x="4733365" y="2708476"/>
            <a:ext cx="3313355" cy="1702160"/>
          </a:xfrm>
          <a:prstGeom prst="rect">
            <a:avLst/>
          </a:prstGeom>
        </p:spPr>
        <p:txBody>
          <a:bodyPr/>
          <a:lstStyle/>
          <a:p>
            <a:pPr lvl="0">
              <a:defRPr sz="1800">
                <a:solidFill>
                  <a:srgbClr val="000000"/>
                </a:solidFill>
              </a:defRPr>
            </a:pPr>
            <a:r>
              <a:rPr lang="en-US" sz="3600" dirty="0" smtClean="0">
                <a:solidFill>
                  <a:srgbClr val="94C600"/>
                </a:solidFill>
              </a:rPr>
              <a:t>Organizing for Mission</a:t>
            </a:r>
            <a:endParaRPr sz="3600" dirty="0">
              <a:solidFill>
                <a:srgbClr val="94C600"/>
              </a:solidFill>
            </a:endParaRPr>
          </a:p>
        </p:txBody>
      </p:sp>
      <p:sp>
        <p:nvSpPr>
          <p:cNvPr id="224" name="Shape 224"/>
          <p:cNvSpPr>
            <a:spLocks noGrp="1"/>
          </p:cNvSpPr>
          <p:nvPr>
            <p:ph type="body" idx="1"/>
          </p:nvPr>
        </p:nvSpPr>
        <p:spPr>
          <a:xfrm>
            <a:off x="4733365" y="4421080"/>
            <a:ext cx="3309804" cy="1260629"/>
          </a:xfrm>
          <a:prstGeom prst="rect">
            <a:avLst/>
          </a:prstGeom>
        </p:spPr>
        <p:txBody>
          <a:bodyPr/>
          <a:lstStyle/>
          <a:p>
            <a:pPr lvl="0">
              <a:defRPr>
                <a:solidFill>
                  <a:srgbClr val="000000"/>
                </a:solidFill>
              </a:defRPr>
            </a:pPr>
            <a:r>
              <a:rPr>
                <a:solidFill>
                  <a:srgbClr val="424242"/>
                </a:solidFill>
              </a:rPr>
              <a:t>Session 1</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title"/>
          </p:nvPr>
        </p:nvSpPr>
        <p:spPr>
          <a:prstGeom prst="rect">
            <a:avLst/>
          </a:prstGeom>
        </p:spPr>
        <p:txBody>
          <a:bodyPr/>
          <a:lstStyle>
            <a:lvl1pPr defTabSz="859536">
              <a:defRPr sz="3384"/>
            </a:lvl1pPr>
          </a:lstStyle>
          <a:p>
            <a:pPr lvl="0">
              <a:defRPr sz="1800">
                <a:solidFill>
                  <a:srgbClr val="000000"/>
                </a:solidFill>
              </a:defRPr>
            </a:pPr>
            <a:r>
              <a:rPr sz="3384">
                <a:solidFill>
                  <a:srgbClr val="94C600"/>
                </a:solidFill>
              </a:rPr>
              <a:t>Fractals as an Organizational Principle</a:t>
            </a:r>
          </a:p>
        </p:txBody>
      </p:sp>
      <p:pic>
        <p:nvPicPr>
          <p:cNvPr id="315" name="image16.png"/>
          <p:cNvPicPr/>
          <p:nvPr/>
        </p:nvPicPr>
        <p:blipFill>
          <a:blip r:embed="rId3">
            <a:extLst/>
          </a:blip>
          <a:stretch>
            <a:fillRect/>
          </a:stretch>
        </p:blipFill>
        <p:spPr>
          <a:xfrm>
            <a:off x="2699602" y="2328080"/>
            <a:ext cx="3769989" cy="386047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lvl1pPr defTabSz="859536">
              <a:defRPr sz="3384"/>
            </a:lvl1pPr>
          </a:lstStyle>
          <a:p>
            <a:pPr lvl="0">
              <a:defRPr sz="1800">
                <a:solidFill>
                  <a:srgbClr val="000000"/>
                </a:solidFill>
              </a:defRPr>
            </a:pPr>
            <a:r>
              <a:rPr sz="3384">
                <a:solidFill>
                  <a:srgbClr val="94C600"/>
                </a:solidFill>
              </a:rPr>
              <a:t>Fractals as an Organizational Principle</a:t>
            </a:r>
          </a:p>
        </p:txBody>
      </p:sp>
      <p:pic>
        <p:nvPicPr>
          <p:cNvPr id="333" name="image16.png"/>
          <p:cNvPicPr/>
          <p:nvPr/>
        </p:nvPicPr>
        <p:blipFill>
          <a:blip r:embed="rId3">
            <a:extLst/>
          </a:blip>
          <a:stretch>
            <a:fillRect/>
          </a:stretch>
        </p:blipFill>
        <p:spPr>
          <a:xfrm>
            <a:off x="2699602" y="2314432"/>
            <a:ext cx="3769989" cy="386047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p:cNvSpPr>
          <p:nvPr>
            <p:ph type="title"/>
          </p:nvPr>
        </p:nvSpPr>
        <p:spPr>
          <a:xfrm>
            <a:off x="1059627" y="282533"/>
            <a:ext cx="7024745" cy="1143001"/>
          </a:xfrm>
          <a:prstGeom prst="rect">
            <a:avLst/>
          </a:prstGeom>
        </p:spPr>
        <p:txBody>
          <a:bodyPr/>
          <a:lstStyle>
            <a:lvl1pPr defTabSz="859536">
              <a:defRPr sz="3384"/>
            </a:lvl1pPr>
          </a:lstStyle>
          <a:p>
            <a:pPr lvl="0">
              <a:defRPr sz="1800">
                <a:solidFill>
                  <a:srgbClr val="000000"/>
                </a:solidFill>
              </a:defRPr>
            </a:pPr>
            <a:r>
              <a:rPr sz="3384">
                <a:solidFill>
                  <a:srgbClr val="94C600"/>
                </a:solidFill>
              </a:rPr>
              <a:t>Fractals as Scalable Organization</a:t>
            </a:r>
          </a:p>
        </p:txBody>
      </p:sp>
      <p:pic>
        <p:nvPicPr>
          <p:cNvPr id="338" name="image21.png" descr="CoreProcessChart.png"/>
          <p:cNvPicPr/>
          <p:nvPr/>
        </p:nvPicPr>
        <p:blipFill>
          <a:blip r:embed="rId3">
            <a:extLst/>
          </a:blip>
          <a:stretch>
            <a:fillRect/>
          </a:stretch>
        </p:blipFill>
        <p:spPr>
          <a:xfrm>
            <a:off x="2398958" y="1600563"/>
            <a:ext cx="4861649" cy="486165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type="title"/>
          </p:nvPr>
        </p:nvSpPr>
        <p:spPr>
          <a:xfrm>
            <a:off x="1059628" y="301008"/>
            <a:ext cx="7024744" cy="1143001"/>
          </a:xfrm>
          <a:prstGeom prst="rect">
            <a:avLst/>
          </a:prstGeom>
        </p:spPr>
        <p:txBody>
          <a:bodyPr/>
          <a:lstStyle>
            <a:lvl1pPr defTabSz="859536">
              <a:defRPr sz="3384"/>
            </a:lvl1pPr>
          </a:lstStyle>
          <a:p>
            <a:pPr lvl="0">
              <a:defRPr sz="1800">
                <a:solidFill>
                  <a:srgbClr val="000000"/>
                </a:solidFill>
              </a:defRPr>
            </a:pPr>
            <a:r>
              <a:rPr sz="3384">
                <a:solidFill>
                  <a:srgbClr val="94C600"/>
                </a:solidFill>
              </a:rPr>
              <a:t>Fractals as Scalable Organization</a:t>
            </a:r>
          </a:p>
        </p:txBody>
      </p:sp>
      <p:pic>
        <p:nvPicPr>
          <p:cNvPr id="343" name="image22.png"/>
          <p:cNvPicPr/>
          <p:nvPr/>
        </p:nvPicPr>
        <p:blipFill>
          <a:blip r:embed="rId3">
            <a:extLst/>
          </a:blip>
          <a:stretch>
            <a:fillRect/>
          </a:stretch>
        </p:blipFill>
        <p:spPr>
          <a:xfrm>
            <a:off x="1864917" y="1561788"/>
            <a:ext cx="5015715" cy="4702232"/>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p:nvPr>
        </p:nvSpPr>
        <p:spPr>
          <a:xfrm>
            <a:off x="658105" y="109951"/>
            <a:ext cx="7426267" cy="1143001"/>
          </a:xfrm>
          <a:prstGeom prst="rect">
            <a:avLst/>
          </a:prstGeom>
        </p:spPr>
        <p:txBody>
          <a:bodyPr/>
          <a:lstStyle>
            <a:lvl1pPr defTabSz="905255">
              <a:defRPr sz="3564"/>
            </a:lvl1pPr>
          </a:lstStyle>
          <a:p>
            <a:pPr lvl="0">
              <a:defRPr sz="1800">
                <a:solidFill>
                  <a:srgbClr val="000000"/>
                </a:solidFill>
              </a:defRPr>
            </a:pPr>
            <a:r>
              <a:rPr sz="3564">
                <a:solidFill>
                  <a:srgbClr val="94C600"/>
                </a:solidFill>
              </a:rPr>
              <a:t>Fractals as Scalable Organization</a:t>
            </a:r>
          </a:p>
        </p:txBody>
      </p:sp>
      <p:pic>
        <p:nvPicPr>
          <p:cNvPr id="348" name="image23.png"/>
          <p:cNvPicPr/>
          <p:nvPr/>
        </p:nvPicPr>
        <p:blipFill>
          <a:blip r:embed="rId3">
            <a:extLst/>
          </a:blip>
          <a:stretch>
            <a:fillRect/>
          </a:stretch>
        </p:blipFill>
        <p:spPr>
          <a:xfrm>
            <a:off x="1572766" y="993819"/>
            <a:ext cx="5998467" cy="605845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image23.png"/>
          <p:cNvPicPr/>
          <p:nvPr/>
        </p:nvPicPr>
        <p:blipFill>
          <a:blip r:embed="rId2">
            <a:extLst/>
          </a:blip>
          <a:stretch>
            <a:fillRect/>
          </a:stretch>
        </p:blipFill>
        <p:spPr>
          <a:xfrm>
            <a:off x="998661" y="173642"/>
            <a:ext cx="6618176" cy="6684358"/>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title"/>
          </p:nvPr>
        </p:nvSpPr>
        <p:spPr>
          <a:xfrm>
            <a:off x="1043490" y="795652"/>
            <a:ext cx="7024744" cy="1143000"/>
          </a:xfrm>
          <a:prstGeom prst="rect">
            <a:avLst/>
          </a:prstGeom>
        </p:spPr>
        <p:txBody>
          <a:bodyPr/>
          <a:lstStyle/>
          <a:p>
            <a:pPr lvl="0">
              <a:defRPr sz="1800">
                <a:solidFill>
                  <a:srgbClr val="000000"/>
                </a:solidFill>
              </a:defRPr>
            </a:pPr>
            <a:r>
              <a:rPr sz="4000">
                <a:solidFill>
                  <a:srgbClr val="94C600"/>
                </a:solidFill>
              </a:rPr>
              <a:t>Assignment</a:t>
            </a:r>
          </a:p>
        </p:txBody>
      </p:sp>
      <p:sp>
        <p:nvSpPr>
          <p:cNvPr id="355" name="Shape 355"/>
          <p:cNvSpPr>
            <a:spLocks noGrp="1"/>
          </p:cNvSpPr>
          <p:nvPr>
            <p:ph type="body" idx="1"/>
          </p:nvPr>
        </p:nvSpPr>
        <p:spPr>
          <a:xfrm>
            <a:off x="1043492" y="2050697"/>
            <a:ext cx="6777318" cy="4295512"/>
          </a:xfrm>
          <a:prstGeom prst="rect">
            <a:avLst/>
          </a:prstGeom>
        </p:spPr>
        <p:txBody>
          <a:bodyPr/>
          <a:lstStyle/>
          <a:p>
            <a:pPr lvl="0">
              <a:defRPr sz="1800">
                <a:solidFill>
                  <a:srgbClr val="000000"/>
                </a:solidFill>
              </a:defRPr>
            </a:pPr>
            <a:r>
              <a:rPr sz="2400" b="1" dirty="0">
                <a:solidFill>
                  <a:srgbClr val="3E3D2D"/>
                </a:solidFill>
              </a:rPr>
              <a:t>Draw your main fractal and your four key processes.</a:t>
            </a:r>
          </a:p>
          <a:p>
            <a:pPr lvl="0">
              <a:defRPr sz="1800">
                <a:solidFill>
                  <a:srgbClr val="000000"/>
                </a:solidFill>
              </a:defRPr>
            </a:pPr>
            <a:endParaRPr lang="en-US" sz="2400" b="1" dirty="0" smtClean="0">
              <a:solidFill>
                <a:srgbClr val="3E3D2D"/>
              </a:solidFill>
            </a:endParaRPr>
          </a:p>
          <a:p>
            <a:pPr lvl="0">
              <a:defRPr sz="1800">
                <a:solidFill>
                  <a:srgbClr val="000000"/>
                </a:solidFill>
              </a:defRPr>
            </a:pPr>
            <a:r>
              <a:rPr sz="2400" b="1" dirty="0" smtClean="0">
                <a:solidFill>
                  <a:srgbClr val="3E3D2D"/>
                </a:solidFill>
              </a:rPr>
              <a:t>Write </a:t>
            </a:r>
            <a:r>
              <a:rPr sz="2400" b="1" dirty="0">
                <a:solidFill>
                  <a:srgbClr val="3E3D2D"/>
                </a:solidFill>
              </a:rPr>
              <a:t>the jobs you need to give away on post-it notes and put on the other fractals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p:nvPr>
        </p:nvSpPr>
        <p:spPr>
          <a:xfrm>
            <a:off x="1043490" y="1027664"/>
            <a:ext cx="7024744" cy="1143000"/>
          </a:xfrm>
          <a:prstGeom prst="rect">
            <a:avLst/>
          </a:prstGeom>
        </p:spPr>
        <p:txBody>
          <a:bodyPr/>
          <a:lstStyle>
            <a:lvl1pPr algn="ctr"/>
          </a:lstStyle>
          <a:p>
            <a:pPr lvl="0">
              <a:defRPr sz="1800">
                <a:solidFill>
                  <a:srgbClr val="000000"/>
                </a:solidFill>
              </a:defRPr>
            </a:pPr>
            <a:r>
              <a:rPr sz="4000">
                <a:solidFill>
                  <a:srgbClr val="94C600"/>
                </a:solidFill>
              </a:rPr>
              <a:t>Questions?</a:t>
            </a:r>
          </a:p>
        </p:txBody>
      </p:sp>
      <p:pic>
        <p:nvPicPr>
          <p:cNvPr id="358" name="image24.jpeg"/>
          <p:cNvPicPr/>
          <p:nvPr/>
        </p:nvPicPr>
        <p:blipFill>
          <a:blip r:embed="rId2">
            <a:extLst/>
          </a:blip>
          <a:stretch>
            <a:fillRect/>
          </a:stretch>
        </p:blipFill>
        <p:spPr>
          <a:xfrm>
            <a:off x="2557307" y="2819400"/>
            <a:ext cx="3825446" cy="3348358"/>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xfrm>
            <a:off x="4733365" y="2708476"/>
            <a:ext cx="3313355" cy="1702160"/>
          </a:xfrm>
          <a:prstGeom prst="rect">
            <a:avLst/>
          </a:prstGeom>
        </p:spPr>
        <p:txBody>
          <a:bodyPr/>
          <a:lstStyle/>
          <a:p>
            <a:pPr lvl="0">
              <a:defRPr sz="1800">
                <a:solidFill>
                  <a:srgbClr val="000000"/>
                </a:solidFill>
              </a:defRPr>
            </a:pPr>
            <a:r>
              <a:rPr sz="3600">
                <a:solidFill>
                  <a:srgbClr val="94C600"/>
                </a:solidFill>
              </a:rPr>
              <a:t>Build Your Core Leaders</a:t>
            </a:r>
          </a:p>
        </p:txBody>
      </p:sp>
      <p:sp>
        <p:nvSpPr>
          <p:cNvPr id="361" name="Shape 361"/>
          <p:cNvSpPr>
            <a:spLocks noGrp="1"/>
          </p:cNvSpPr>
          <p:nvPr>
            <p:ph type="body" idx="1"/>
          </p:nvPr>
        </p:nvSpPr>
        <p:spPr>
          <a:xfrm>
            <a:off x="4733365" y="4421080"/>
            <a:ext cx="3309804" cy="1260629"/>
          </a:xfrm>
          <a:prstGeom prst="rect">
            <a:avLst/>
          </a:prstGeom>
        </p:spPr>
        <p:txBody>
          <a:bodyPr/>
          <a:lstStyle>
            <a:lvl1pPr>
              <a:spcBef>
                <a:spcPts val="600"/>
              </a:spcBef>
              <a:defRPr sz="2800" i="1"/>
            </a:lvl1pPr>
          </a:lstStyle>
          <a:p>
            <a:pPr lvl="0">
              <a:defRPr sz="1800" i="0">
                <a:solidFill>
                  <a:srgbClr val="000000"/>
                </a:solidFill>
              </a:defRPr>
            </a:pPr>
            <a:r>
              <a:rPr sz="2800" i="1">
                <a:solidFill>
                  <a:srgbClr val="424242"/>
                </a:solidFill>
              </a:rPr>
              <a:t>Get the right people on the bus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p:cNvSpPr>
          <p:nvPr>
            <p:ph type="title"/>
          </p:nvPr>
        </p:nvSpPr>
        <p:spPr>
          <a:xfrm>
            <a:off x="1043490" y="754709"/>
            <a:ext cx="7024744" cy="1143000"/>
          </a:xfrm>
          <a:prstGeom prst="rect">
            <a:avLst/>
          </a:prstGeom>
        </p:spPr>
        <p:txBody>
          <a:bodyPr/>
          <a:lstStyle/>
          <a:p>
            <a:pPr lvl="0">
              <a:defRPr sz="1800">
                <a:solidFill>
                  <a:srgbClr val="000000"/>
                </a:solidFill>
              </a:defRPr>
            </a:pPr>
            <a:r>
              <a:rPr sz="4000">
                <a:solidFill>
                  <a:srgbClr val="94C600"/>
                </a:solidFill>
              </a:rPr>
              <a:t>1. Select Leaders Carefully</a:t>
            </a:r>
          </a:p>
        </p:txBody>
      </p:sp>
      <p:sp>
        <p:nvSpPr>
          <p:cNvPr id="364" name="Shape 364"/>
          <p:cNvSpPr>
            <a:spLocks noGrp="1"/>
          </p:cNvSpPr>
          <p:nvPr>
            <p:ph type="body" idx="1"/>
          </p:nvPr>
        </p:nvSpPr>
        <p:spPr>
          <a:xfrm>
            <a:off x="1043492" y="2006221"/>
            <a:ext cx="6777318" cy="4080681"/>
          </a:xfrm>
          <a:prstGeom prst="rect">
            <a:avLst/>
          </a:prstGeom>
        </p:spPr>
        <p:txBody>
          <a:bodyPr/>
          <a:lstStyle/>
          <a:p>
            <a:pPr marL="388620" lvl="0" indent="-320040">
              <a:spcBef>
                <a:spcPts val="600"/>
              </a:spcBef>
              <a:defRPr sz="1800">
                <a:solidFill>
                  <a:srgbClr val="000000"/>
                </a:solidFill>
              </a:defRPr>
            </a:pPr>
            <a:r>
              <a:rPr sz="2800" b="1">
                <a:solidFill>
                  <a:srgbClr val="3E3D2D"/>
                </a:solidFill>
              </a:rPr>
              <a:t>Choose spiritually grounded leaders</a:t>
            </a:r>
          </a:p>
          <a:p>
            <a:pPr marL="388620" lvl="0" indent="-320040">
              <a:spcBef>
                <a:spcPts val="600"/>
              </a:spcBef>
              <a:defRPr sz="1800">
                <a:solidFill>
                  <a:srgbClr val="000000"/>
                </a:solidFill>
              </a:defRPr>
            </a:pPr>
            <a:r>
              <a:rPr sz="2800" b="1">
                <a:solidFill>
                  <a:srgbClr val="3E3D2D"/>
                </a:solidFill>
              </a:rPr>
              <a:t>Choose trustworthy leaders</a:t>
            </a:r>
          </a:p>
          <a:p>
            <a:pPr marL="388620" lvl="0" indent="-320040">
              <a:spcBef>
                <a:spcPts val="600"/>
              </a:spcBef>
              <a:defRPr sz="1800">
                <a:solidFill>
                  <a:srgbClr val="000000"/>
                </a:solidFill>
              </a:defRPr>
            </a:pPr>
            <a:r>
              <a:rPr sz="2800" b="1">
                <a:solidFill>
                  <a:srgbClr val="3E3D2D"/>
                </a:solidFill>
              </a:rPr>
              <a:t>Implement the One Person, One Passion, One Position policy</a:t>
            </a:r>
          </a:p>
          <a:p>
            <a:pPr marL="388620" lvl="0" indent="-320040">
              <a:spcBef>
                <a:spcPts val="600"/>
              </a:spcBef>
              <a:defRPr sz="1800">
                <a:solidFill>
                  <a:srgbClr val="000000"/>
                </a:solidFill>
              </a:defRPr>
            </a:pPr>
            <a:r>
              <a:rPr sz="2800" b="1">
                <a:solidFill>
                  <a:srgbClr val="3E3D2D"/>
                </a:solidFill>
              </a:rPr>
              <a:t>Leaders must lead from their passion</a:t>
            </a:r>
          </a:p>
          <a:p>
            <a:pPr marL="388620" lvl="0" indent="-320040">
              <a:spcBef>
                <a:spcPts val="600"/>
              </a:spcBef>
              <a:defRPr sz="1800">
                <a:solidFill>
                  <a:srgbClr val="000000"/>
                </a:solidFill>
              </a:defRPr>
            </a:pPr>
            <a:r>
              <a:rPr sz="2800" b="1">
                <a:solidFill>
                  <a:srgbClr val="3E3D2D"/>
                </a:solidFill>
              </a:rPr>
              <a:t>Leaders must lead …</a:t>
            </a:r>
          </a:p>
          <a:p>
            <a:pPr marL="388620" lvl="0" indent="-320040">
              <a:spcBef>
                <a:spcPts val="600"/>
              </a:spcBef>
              <a:defRPr sz="1800">
                <a:solidFill>
                  <a:srgbClr val="000000"/>
                </a:solidFill>
              </a:defRPr>
            </a:pPr>
            <a:r>
              <a:rPr sz="2800" b="1">
                <a:solidFill>
                  <a:srgbClr val="3E3D2D"/>
                </a:solidFill>
              </a:rPr>
              <a:t>Develop a leadership covenant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3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6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6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6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6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Launch Team</a:t>
            </a:r>
            <a:endParaRPr lang="en-US" dirty="0"/>
          </a:p>
        </p:txBody>
      </p:sp>
      <p:sp>
        <p:nvSpPr>
          <p:cNvPr id="3" name="Text Placeholder 2"/>
          <p:cNvSpPr>
            <a:spLocks noGrp="1"/>
          </p:cNvSpPr>
          <p:nvPr>
            <p:ph type="body" idx="1"/>
          </p:nvPr>
        </p:nvSpPr>
        <p:spPr/>
        <p:txBody>
          <a:bodyPr/>
          <a:lstStyle/>
          <a:p>
            <a:r>
              <a:rPr lang="en-US" dirty="0" smtClean="0"/>
              <a:t>Organizes and guides the ministry toward first public worship and related ministries</a:t>
            </a:r>
          </a:p>
          <a:p>
            <a:pPr lvl="1"/>
            <a:r>
              <a:rPr lang="en-US" dirty="0" smtClean="0"/>
              <a:t>May oversee the work of several teams</a:t>
            </a:r>
            <a:endParaRPr lang="en-US" dirty="0" smtClean="0"/>
          </a:p>
          <a:p>
            <a:pPr lvl="1"/>
            <a:r>
              <a:rPr lang="en-US" dirty="0" smtClean="0"/>
              <a:t>Is temporary</a:t>
            </a:r>
            <a:endParaRPr lang="en-US" dirty="0"/>
          </a:p>
        </p:txBody>
      </p:sp>
    </p:spTree>
    <p:extLst>
      <p:ext uri="{BB962C8B-B14F-4D97-AF65-F5344CB8AC3E}">
        <p14:creationId xmlns:p14="http://schemas.microsoft.com/office/powerpoint/2010/main" val="280513859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xfrm>
            <a:off x="1043490" y="741060"/>
            <a:ext cx="7024744" cy="1143001"/>
          </a:xfrm>
          <a:prstGeom prst="rect">
            <a:avLst/>
          </a:prstGeom>
        </p:spPr>
        <p:txBody>
          <a:bodyPr/>
          <a:lstStyle/>
          <a:p>
            <a:pPr lvl="0">
              <a:defRPr sz="1800">
                <a:solidFill>
                  <a:srgbClr val="000000"/>
                </a:solidFill>
              </a:defRPr>
            </a:pPr>
            <a:r>
              <a:rPr sz="4000">
                <a:solidFill>
                  <a:srgbClr val="94C600"/>
                </a:solidFill>
              </a:rPr>
              <a:t>2. Lead Effectively</a:t>
            </a:r>
          </a:p>
        </p:txBody>
      </p:sp>
      <p:sp>
        <p:nvSpPr>
          <p:cNvPr id="369" name="Shape 369"/>
          <p:cNvSpPr>
            <a:spLocks noGrp="1"/>
          </p:cNvSpPr>
          <p:nvPr>
            <p:ph type="body" idx="1"/>
          </p:nvPr>
        </p:nvSpPr>
        <p:spPr>
          <a:xfrm>
            <a:off x="1043492" y="2047164"/>
            <a:ext cx="6777318" cy="3785465"/>
          </a:xfrm>
          <a:prstGeom prst="rect">
            <a:avLst/>
          </a:prstGeom>
        </p:spPr>
        <p:txBody>
          <a:bodyPr/>
          <a:lstStyle/>
          <a:p>
            <a:pPr marL="388620" lvl="0" indent="-320040">
              <a:spcBef>
                <a:spcPts val="600"/>
              </a:spcBef>
              <a:defRPr sz="1800">
                <a:solidFill>
                  <a:srgbClr val="000000"/>
                </a:solidFill>
              </a:defRPr>
            </a:pPr>
            <a:r>
              <a:rPr lang="en-US" sz="2800" b="1" dirty="0" smtClean="0">
                <a:solidFill>
                  <a:srgbClr val="3E3D2D"/>
                </a:solidFill>
              </a:rPr>
              <a:t>Keep the </a:t>
            </a:r>
            <a:r>
              <a:rPr sz="2800" b="1" dirty="0" smtClean="0">
                <a:solidFill>
                  <a:srgbClr val="3E3D2D"/>
                </a:solidFill>
              </a:rPr>
              <a:t>leadership team</a:t>
            </a:r>
            <a:r>
              <a:rPr lang="en-US" sz="2800" b="1" dirty="0" smtClean="0">
                <a:solidFill>
                  <a:srgbClr val="3E3D2D"/>
                </a:solidFill>
              </a:rPr>
              <a:t> small</a:t>
            </a:r>
            <a:endParaRPr sz="2800" b="1" dirty="0">
              <a:solidFill>
                <a:srgbClr val="3E3D2D"/>
              </a:solidFill>
            </a:endParaRPr>
          </a:p>
          <a:p>
            <a:pPr marL="388620" lvl="0" indent="-320040">
              <a:spcBef>
                <a:spcPts val="600"/>
              </a:spcBef>
              <a:defRPr sz="1800">
                <a:solidFill>
                  <a:srgbClr val="000000"/>
                </a:solidFill>
              </a:defRPr>
            </a:pPr>
            <a:r>
              <a:rPr sz="2800" b="1" dirty="0">
                <a:solidFill>
                  <a:srgbClr val="3E3D2D"/>
                </a:solidFill>
              </a:rPr>
              <a:t>Eliminate as many meetings as possible</a:t>
            </a:r>
          </a:p>
          <a:p>
            <a:pPr marL="388620" lvl="0" indent="-320040">
              <a:spcBef>
                <a:spcPts val="600"/>
              </a:spcBef>
              <a:defRPr sz="1800">
                <a:solidFill>
                  <a:srgbClr val="000000"/>
                </a:solidFill>
              </a:defRPr>
            </a:pPr>
            <a:r>
              <a:rPr sz="2800" b="1" dirty="0">
                <a:solidFill>
                  <a:srgbClr val="3E3D2D"/>
                </a:solidFill>
              </a:rPr>
              <a:t>Empower your leaders to make decisions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3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Launch Team</a:t>
            </a:r>
            <a:endParaRPr lang="en-US" dirty="0"/>
          </a:p>
        </p:txBody>
      </p:sp>
      <p:sp>
        <p:nvSpPr>
          <p:cNvPr id="3" name="Text Placeholder 2"/>
          <p:cNvSpPr>
            <a:spLocks noGrp="1"/>
          </p:cNvSpPr>
          <p:nvPr>
            <p:ph type="body" idx="1"/>
          </p:nvPr>
        </p:nvSpPr>
        <p:spPr>
          <a:xfrm>
            <a:off x="1066800" y="2209800"/>
            <a:ext cx="6777318" cy="4534349"/>
          </a:xfrm>
        </p:spPr>
        <p:txBody>
          <a:bodyPr/>
          <a:lstStyle/>
          <a:p>
            <a:r>
              <a:rPr lang="en-US" dirty="0" smtClean="0"/>
              <a:t>Launch Team works on project such as</a:t>
            </a:r>
          </a:p>
          <a:p>
            <a:pPr lvl="1"/>
            <a:r>
              <a:rPr lang="en-US" dirty="0" smtClean="0"/>
              <a:t>Where will we worship?</a:t>
            </a:r>
          </a:p>
          <a:p>
            <a:pPr lvl="1"/>
            <a:r>
              <a:rPr lang="en-US" dirty="0" smtClean="0"/>
              <a:t>What do we need to make it happen?</a:t>
            </a:r>
          </a:p>
          <a:p>
            <a:pPr lvl="1"/>
            <a:r>
              <a:rPr lang="en-US" dirty="0" smtClean="0"/>
              <a:t>How will we market this?</a:t>
            </a:r>
          </a:p>
          <a:p>
            <a:pPr lvl="1"/>
            <a:r>
              <a:rPr lang="en-US" dirty="0" smtClean="0"/>
              <a:t>What about logistics?</a:t>
            </a:r>
          </a:p>
          <a:p>
            <a:pPr lvl="2"/>
            <a:r>
              <a:rPr lang="en-US" dirty="0" smtClean="0"/>
              <a:t>Parking</a:t>
            </a:r>
          </a:p>
          <a:p>
            <a:pPr lvl="2"/>
            <a:r>
              <a:rPr lang="en-US" dirty="0" smtClean="0"/>
              <a:t>Child Care</a:t>
            </a:r>
          </a:p>
          <a:p>
            <a:pPr lvl="2"/>
            <a:r>
              <a:rPr lang="en-US" dirty="0" smtClean="0"/>
              <a:t>Food</a:t>
            </a:r>
          </a:p>
          <a:p>
            <a:pPr lvl="2"/>
            <a:r>
              <a:rPr lang="en-US" dirty="0" smtClean="0"/>
              <a:t>Music</a:t>
            </a:r>
          </a:p>
          <a:p>
            <a:pPr lvl="2"/>
            <a:r>
              <a:rPr lang="en-US" dirty="0" smtClean="0"/>
              <a:t>Chairs</a:t>
            </a:r>
            <a:endParaRPr lang="en-US" dirty="0"/>
          </a:p>
        </p:txBody>
      </p:sp>
    </p:spTree>
    <p:extLst>
      <p:ext uri="{BB962C8B-B14F-4D97-AF65-F5344CB8AC3E}">
        <p14:creationId xmlns:p14="http://schemas.microsoft.com/office/powerpoint/2010/main" val="24794780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Transitioning to Leadership Team</a:t>
            </a:r>
            <a:endParaRPr lang="en-US" dirty="0"/>
          </a:p>
        </p:txBody>
      </p:sp>
      <p:sp>
        <p:nvSpPr>
          <p:cNvPr id="3" name="Text Placeholder 2"/>
          <p:cNvSpPr>
            <a:spLocks noGrp="1"/>
          </p:cNvSpPr>
          <p:nvPr>
            <p:ph type="body" idx="1"/>
          </p:nvPr>
        </p:nvSpPr>
        <p:spPr/>
        <p:txBody>
          <a:bodyPr/>
          <a:lstStyle/>
          <a:p>
            <a:r>
              <a:rPr lang="en-US" dirty="0" smtClean="0"/>
              <a:t>Can be known by many names</a:t>
            </a:r>
          </a:p>
          <a:p>
            <a:pPr lvl="1"/>
            <a:r>
              <a:rPr lang="en-US" dirty="0" smtClean="0"/>
              <a:t>Vision Team, Steering Committee</a:t>
            </a:r>
          </a:p>
          <a:p>
            <a:pPr lvl="1"/>
            <a:r>
              <a:rPr lang="en-US" dirty="0" smtClean="0"/>
              <a:t>Not a governance group</a:t>
            </a:r>
          </a:p>
          <a:p>
            <a:r>
              <a:rPr lang="en-US" dirty="0" smtClean="0"/>
              <a:t>Does the work of guiding the overall vision of the ministry</a:t>
            </a:r>
          </a:p>
          <a:p>
            <a:pPr lvl="1"/>
            <a:r>
              <a:rPr lang="en-US" dirty="0" smtClean="0"/>
              <a:t>Where are we going?</a:t>
            </a:r>
          </a:p>
          <a:p>
            <a:pPr lvl="1"/>
            <a:r>
              <a:rPr lang="en-US" dirty="0" smtClean="0"/>
              <a:t>What is God calling us to do and be in this place?</a:t>
            </a:r>
          </a:p>
          <a:p>
            <a:pPr lvl="1"/>
            <a:r>
              <a:rPr lang="en-US" dirty="0" smtClean="0"/>
              <a:t>How will we get there?</a:t>
            </a:r>
          </a:p>
          <a:p>
            <a:pPr marL="365760" lvl="1" indent="0">
              <a:buNone/>
            </a:pPr>
            <a:endParaRPr lang="en-US" dirty="0"/>
          </a:p>
        </p:txBody>
      </p:sp>
    </p:spTree>
    <p:extLst>
      <p:ext uri="{BB962C8B-B14F-4D97-AF65-F5344CB8AC3E}">
        <p14:creationId xmlns:p14="http://schemas.microsoft.com/office/powerpoint/2010/main" val="12858797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p:nvPr>
        </p:nvSpPr>
        <p:spPr>
          <a:xfrm>
            <a:off x="1043490" y="1027664"/>
            <a:ext cx="7024744" cy="1143000"/>
          </a:xfrm>
          <a:prstGeom prst="rect">
            <a:avLst/>
          </a:prstGeom>
        </p:spPr>
        <p:txBody>
          <a:bodyPr/>
          <a:lstStyle/>
          <a:p>
            <a:pPr lvl="0">
              <a:defRPr sz="1800">
                <a:solidFill>
                  <a:srgbClr val="000000"/>
                </a:solidFill>
              </a:defRPr>
            </a:pPr>
            <a:r>
              <a:rPr sz="4000">
                <a:solidFill>
                  <a:srgbClr val="94C600"/>
                </a:solidFill>
              </a:rPr>
              <a:t>Back in the Day … </a:t>
            </a:r>
          </a:p>
        </p:txBody>
      </p:sp>
      <p:pic>
        <p:nvPicPr>
          <p:cNvPr id="233" name="image3.png" descr="1955Chevy800.png"/>
          <p:cNvPicPr/>
          <p:nvPr/>
        </p:nvPicPr>
        <p:blipFill>
          <a:blip r:embed="rId3">
            <a:extLst/>
          </a:blip>
          <a:stretch>
            <a:fillRect/>
          </a:stretch>
        </p:blipFill>
        <p:spPr>
          <a:xfrm>
            <a:off x="1910626" y="2819399"/>
            <a:ext cx="5328132" cy="39961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1043490" y="1027664"/>
            <a:ext cx="7024744" cy="1143000"/>
          </a:xfrm>
          <a:prstGeom prst="rect">
            <a:avLst/>
          </a:prstGeom>
        </p:spPr>
        <p:txBody>
          <a:bodyPr/>
          <a:lstStyle/>
          <a:p>
            <a:pPr lvl="0">
              <a:defRPr sz="1800">
                <a:solidFill>
                  <a:srgbClr val="000000"/>
                </a:solidFill>
              </a:defRPr>
            </a:pPr>
            <a:r>
              <a:rPr sz="4000">
                <a:solidFill>
                  <a:srgbClr val="94C600"/>
                </a:solidFill>
              </a:rPr>
              <a:t>Churches Under 70</a:t>
            </a:r>
          </a:p>
        </p:txBody>
      </p:sp>
      <p:pic>
        <p:nvPicPr>
          <p:cNvPr id="238" name="image4.png" descr="Organization-to-70.png"/>
          <p:cNvPicPr/>
          <p:nvPr/>
        </p:nvPicPr>
        <p:blipFill>
          <a:blip r:embed="rId3">
            <a:extLst/>
          </a:blip>
          <a:stretch>
            <a:fillRect/>
          </a:stretch>
        </p:blipFill>
        <p:spPr>
          <a:xfrm>
            <a:off x="2974181" y="2620961"/>
            <a:ext cx="2914650" cy="291465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p:nvPr>
        </p:nvSpPr>
        <p:spPr>
          <a:xfrm>
            <a:off x="1043490" y="1027664"/>
            <a:ext cx="7024744" cy="1143000"/>
          </a:xfrm>
          <a:prstGeom prst="rect">
            <a:avLst/>
          </a:prstGeom>
        </p:spPr>
        <p:txBody>
          <a:bodyPr/>
          <a:lstStyle/>
          <a:p>
            <a:pPr lvl="0">
              <a:defRPr sz="1800">
                <a:solidFill>
                  <a:srgbClr val="000000"/>
                </a:solidFill>
              </a:defRPr>
            </a:pPr>
            <a:r>
              <a:rPr sz="4000">
                <a:solidFill>
                  <a:srgbClr val="94C600"/>
                </a:solidFill>
              </a:rPr>
              <a:t>Churches to 150</a:t>
            </a:r>
          </a:p>
        </p:txBody>
      </p:sp>
      <p:pic>
        <p:nvPicPr>
          <p:cNvPr id="243" name="image5.png" descr="Organization-to-150.png"/>
          <p:cNvPicPr/>
          <p:nvPr/>
        </p:nvPicPr>
        <p:blipFill>
          <a:blip r:embed="rId3">
            <a:extLst/>
          </a:blip>
          <a:stretch>
            <a:fillRect/>
          </a:stretch>
        </p:blipFill>
        <p:spPr>
          <a:xfrm>
            <a:off x="2627267" y="2324100"/>
            <a:ext cx="3608479" cy="350837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xfrm>
            <a:off x="1043490" y="1027664"/>
            <a:ext cx="7024744" cy="1143000"/>
          </a:xfrm>
          <a:prstGeom prst="rect">
            <a:avLst/>
          </a:prstGeom>
        </p:spPr>
        <p:txBody>
          <a:bodyPr/>
          <a:lstStyle/>
          <a:p>
            <a:pPr lvl="0">
              <a:defRPr sz="1800">
                <a:solidFill>
                  <a:srgbClr val="000000"/>
                </a:solidFill>
              </a:defRPr>
            </a:pPr>
            <a:r>
              <a:rPr sz="4000">
                <a:solidFill>
                  <a:srgbClr val="94C600"/>
                </a:solidFill>
              </a:rPr>
              <a:t>Churches to 300</a:t>
            </a:r>
          </a:p>
        </p:txBody>
      </p:sp>
      <p:pic>
        <p:nvPicPr>
          <p:cNvPr id="248" name="image6.png" descr="Organization-to-300.png"/>
          <p:cNvPicPr/>
          <p:nvPr/>
        </p:nvPicPr>
        <p:blipFill>
          <a:blip r:embed="rId3">
            <a:extLst/>
          </a:blip>
          <a:stretch>
            <a:fillRect/>
          </a:stretch>
        </p:blipFill>
        <p:spPr>
          <a:xfrm>
            <a:off x="2677318" y="2324100"/>
            <a:ext cx="3508376" cy="350837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94C600"/>
      </a:accent1>
      <a:accent2>
        <a:srgbClr val="71685A"/>
      </a:accent2>
      <a:accent3>
        <a:srgbClr val="FF6700"/>
      </a:accent3>
      <a:accent4>
        <a:srgbClr val="909465"/>
      </a:accent4>
      <a:accent5>
        <a:srgbClr val="956B43"/>
      </a:accent5>
      <a:accent6>
        <a:srgbClr val="FEA02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94C600"/>
          </a:solidFill>
          <a:prstDash val="solid"/>
          <a:bevel/>
        </a:ln>
        <a:effectLst>
          <a:outerShdw blurRad="50800" dist="25400" dir="5400000" rotWithShape="0">
            <a:srgbClr val="000000">
              <a:alpha val="28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94C60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4C600"/>
      </a:accent1>
      <a:accent2>
        <a:srgbClr val="71685A"/>
      </a:accent2>
      <a:accent3>
        <a:srgbClr val="FF6700"/>
      </a:accent3>
      <a:accent4>
        <a:srgbClr val="909465"/>
      </a:accent4>
      <a:accent5>
        <a:srgbClr val="956B43"/>
      </a:accent5>
      <a:accent6>
        <a:srgbClr val="FEA02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94C600"/>
          </a:solidFill>
          <a:prstDash val="solid"/>
          <a:bevel/>
        </a:ln>
        <a:effectLst>
          <a:outerShdw blurRad="50800" dist="25400" dir="5400000" rotWithShape="0">
            <a:srgbClr val="000000">
              <a:alpha val="28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94C60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LCA-Document" ma:contentTypeID="0x0101009C49CB76883F4D29A3A38B8F877398AD000974FD063C8C4D38BD02BABB281DEB2100FC8C5E0A0D71CA4FB77870BC02D992DB" ma:contentTypeVersion="49" ma:contentTypeDescription="Describes an ELCA Document.  Use this content type for Microsoft Office/PDF documents." ma:contentTypeScope="" ma:versionID="e85636b3c22dcf2140740171fb9b7ab7">
  <xsd:schema xmlns:xsd="http://www.w3.org/2001/XMLSchema" xmlns:xs="http://www.w3.org/2001/XMLSchema" xmlns:p="http://schemas.microsoft.com/office/2006/metadata/properties" xmlns:ns2="d087f69f-f3c5-4cc5-af88-9bcec61be179" xmlns:ns3="8a140621-1a49-429d-a76a-0b4eaceb60d3" targetNamespace="http://schemas.microsoft.com/office/2006/metadata/properties" ma:root="true" ma:fieldsID="893914aca02976e3d275a5db0d663b56" ns2:_="" ns3:_="">
    <xsd:import namespace="d087f69f-f3c5-4cc5-af88-9bcec61be179"/>
    <xsd:import namespace="8a140621-1a49-429d-a76a-0b4eaceb60d3"/>
    <xsd:element name="properties">
      <xsd:complexType>
        <xsd:sequence>
          <xsd:element name="documentManagement">
            <xsd:complexType>
              <xsd:all>
                <xsd:element ref="ns2:Resource_x0020_Description" minOccurs="0"/>
                <xsd:element ref="ns2:Resource_x0020_Expiration_x0020_Date" minOccurs="0"/>
                <xsd:element ref="ns2:Exclude_x0020_Resource_x0020_From_x0020_Search" minOccurs="0"/>
                <xsd:element ref="ns3:TaxCatchAll" minOccurs="0"/>
                <xsd:element ref="ns3:Resource_x0020_Never_x0020_Expires" minOccurs="0"/>
                <xsd:element ref="ns3:ELCA_Include_In_YouthGathering_Search" minOccurs="0"/>
                <xsd:element ref="ns2:Date" minOccurs="0"/>
                <xsd:element ref="ns2:To_x0020_Be_x0020_Archi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7f69f-f3c5-4cc5-af88-9bcec61be179" elementFormDefault="qualified">
    <xsd:import namespace="http://schemas.microsoft.com/office/2006/documentManagement/types"/>
    <xsd:import namespace="http://schemas.microsoft.com/office/infopath/2007/PartnerControls"/>
    <xsd:element name="Resource_x0020_Description" ma:index="8" nillable="true" ma:displayName="Resource Description" ma:internalName="Resource_x0020_Description" ma:readOnly="false">
      <xsd:simpleType>
        <xsd:restriction base="dms:Note">
          <xsd:maxLength value="255"/>
        </xsd:restriction>
      </xsd:simpleType>
    </xsd:element>
    <xsd:element name="Resource_x0020_Expiration_x0020_Date" ma:index="14" nillable="true" ma:displayName="Resource Expiration Date" ma:format="DateOnly" ma:internalName="Resource_x0020_Expiration_x0020_Date" ma:readOnly="false">
      <xsd:simpleType>
        <xsd:restriction base="dms:DateTime"/>
      </xsd:simpleType>
    </xsd:element>
    <xsd:element name="Exclude_x0020_Resource_x0020_From_x0020_Search" ma:index="15" nillable="true" ma:displayName="Exclude Resource From Search" ma:internalName="Exclude_x0020_Resource_x0020_From_x0020_Search">
      <xsd:simpleType>
        <xsd:restriction base="dms:Boolean"/>
      </xsd:simpleType>
    </xsd:element>
    <xsd:element name="Date" ma:index="20" nillable="true" ma:displayName="Date" ma:format="DateOnly" ma:internalName="Date">
      <xsd:simpleType>
        <xsd:restriction base="dms:DateTime"/>
      </xsd:simpleType>
    </xsd:element>
    <xsd:element name="To_x0020_Be_x0020_Archived" ma:index="21" nillable="true" ma:displayName="To Be Archived" ma:default="0" ma:internalName="To_x0020_Be_x0020_Archi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140621-1a49-429d-a76a-0b4eaceb60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ee51497-b75c-448a-a0c6-084b3df3fdc8}" ma:internalName="TaxCatchAll" ma:showField="CatchAllData" ma:web="8a140621-1a49-429d-a76a-0b4eaceb60d3">
      <xsd:complexType>
        <xsd:complexContent>
          <xsd:extension base="dms:MultiChoiceLookup">
            <xsd:sequence>
              <xsd:element name="Value" type="dms:Lookup" maxOccurs="unbounded" minOccurs="0" nillable="true"/>
            </xsd:sequence>
          </xsd:extension>
        </xsd:complexContent>
      </xsd:complexType>
    </xsd:element>
    <xsd:element name="Resource_x0020_Never_x0020_Expires" ma:index="17" nillable="true" ma:displayName="Resource Never Expires" ma:default="0" ma:internalName="Resource_x0020_Never_x0020_Expires">
      <xsd:simpleType>
        <xsd:restriction base="dms:Boolean"/>
      </xsd:simpleType>
    </xsd:element>
    <xsd:element name="ELCA_Include_In_YouthGathering_Search" ma:index="19" nillable="true" ma:displayName="ELCA_Include_In_YouthGathering_Search" ma:default="0" ma:description="To be on crawl for Youth Gathering selection on Search.elca.org site" ma:internalName="ELCA_Include_In_YouthGathering_Search">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source_x0020_Expiration_x0020_Date xmlns="d087f69f-f3c5-4cc5-af88-9bcec61be179" xsi:nil="true"/>
    <TaxCatchAll xmlns="8a140621-1a49-429d-a76a-0b4eaceb60d3">
      <Value>390</Value>
      <Value>332</Value>
      <Value>15</Value>
      <Value>330</Value>
      <Value>5</Value>
    </TaxCatchAll>
    <Resource_x0020_Never_x0020_Expires xmlns="8a140621-1a49-429d-a76a-0b4eaceb60d3">true</Resource_x0020_Never_x0020_Expires>
    <Exclude_x0020_Resource_x0020_From_x0020_Search xmlns="d087f69f-f3c5-4cc5-af88-9bcec61be179">true</Exclude_x0020_Resource_x0020_From_x0020_Search>
    <Resource_x0020_Description xmlns="d087f69f-f3c5-4cc5-af88-9bcec61be179" xsi:nil="true"/>
    <ELCA_Include_In_YouthGathering_Search xmlns="8a140621-1a49-429d-a76a-0b4eaceb60d3">false</ELCA_Include_In_YouthGathering_Search>
    <Date xmlns="d087f69f-f3c5-4cc5-af88-9bcec61be179" xsi:nil="true"/>
    <To_x0020_Be_x0020_Archived xmlns="d087f69f-f3c5-4cc5-af88-9bcec61be179">false</To_x0020_Be_x0020_Archiv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ELCA-Document" ma:contentTypeID="0x0101009C49CB76883F4D29A3A38B8F877398AD000974FD063C8C4D38BD02BABB281DEB2100FC8C5E0A0D71CA4FB77870BC02D992DB" ma:contentTypeVersion="28" ma:contentTypeDescription="Describes an ELCA Document.  Use this content type for Microsoft Office/PDF documents." ma:contentTypeScope="" ma:versionID="25890b5d35c769d80e4bf64e8bfe3e7d">
  <xsd:schema xmlns:xsd="http://www.w3.org/2001/XMLSchema" xmlns:xs="http://www.w3.org/2001/XMLSchema" xmlns:p="http://schemas.microsoft.com/office/2006/metadata/properties" xmlns:ns1="http://schemas.microsoft.com/sharepoint/v3" xmlns:ns2="d087f69f-f3c5-4cc5-af88-9bcec61be179" xmlns:ns3="8a140621-1a49-429d-a76a-0b4eaceb60d3" targetNamespace="http://schemas.microsoft.com/office/2006/metadata/properties" ma:root="true" ma:fieldsID="d5773133d35e8e78fefcaf2e8d22385a" ns1:_="" ns2:_="" ns3:_="">
    <xsd:import namespace="http://schemas.microsoft.com/sharepoint/v3"/>
    <xsd:import namespace="d087f69f-f3c5-4cc5-af88-9bcec61be179"/>
    <xsd:import namespace="8a140621-1a49-429d-a76a-0b4eaceb60d3"/>
    <xsd:element name="properties">
      <xsd:complexType>
        <xsd:sequence>
          <xsd:element name="documentManagement">
            <xsd:complexType>
              <xsd:all>
                <xsd:element ref="ns2:Resource_x0020_Description" minOccurs="0"/>
                <xsd:element ref="ns2:Resource_x0020_Expiration_x0020_Date" minOccurs="0"/>
                <xsd:element ref="ns2:Exclude_x0020_Resource_x0020_From_x0020_Search" minOccurs="0"/>
                <xsd:element ref="ns1:_dlc_Exempt" minOccurs="0"/>
                <xsd:element ref="ns1:_dlc_ExpireDateSaved" minOccurs="0"/>
                <xsd:element ref="ns1:_dlc_ExpireDate" minOccurs="0"/>
                <xsd:element ref="ns3:TaxCatchAll" minOccurs="0"/>
                <xsd:element ref="ns3:Resource_x0020_Never_x0020_Expir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6" nillable="true" ma:displayName="Exempt from Policy" ma:hidden="true" ma:internalName="_dlc_Exempt" ma:readOnly="true">
      <xsd:simpleType>
        <xsd:restriction base="dms:Unknown"/>
      </xsd:simpleType>
    </xsd:element>
    <xsd:element name="_dlc_ExpireDateSaved" ma:index="17" nillable="true" ma:displayName="Original Expiration Date"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087f69f-f3c5-4cc5-af88-9bcec61be179" elementFormDefault="qualified">
    <xsd:import namespace="http://schemas.microsoft.com/office/2006/documentManagement/types"/>
    <xsd:import namespace="http://schemas.microsoft.com/office/infopath/2007/PartnerControls"/>
    <xsd:element name="Resource_x0020_Description" ma:index="8" nillable="true" ma:displayName="Resource Description" ma:internalName="Resource_x0020_Description" ma:readOnly="false">
      <xsd:simpleType>
        <xsd:restriction base="dms:Note">
          <xsd:maxLength value="255"/>
        </xsd:restriction>
      </xsd:simpleType>
    </xsd:element>
    <xsd:element name="Resource_x0020_Expiration_x0020_Date" ma:index="14" nillable="true" ma:displayName="Resource Expiration Date" ma:format="DateOnly" ma:internalName="Resource_x0020_Expiration_x0020_Date" ma:readOnly="false">
      <xsd:simpleType>
        <xsd:restriction base="dms:DateTime"/>
      </xsd:simpleType>
    </xsd:element>
    <xsd:element name="Exclude_x0020_Resource_x0020_From_x0020_Search" ma:index="15" nillable="true" ma:displayName="Exclude Resource From Search" ma:internalName="Exclude_x0020_Resource_x0020_From_x0020_Search">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140621-1a49-429d-a76a-0b4eaceb60d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ee51497-b75c-448a-a0c6-084b3df3fdc8}" ma:internalName="TaxCatchAll" ma:showField="CatchAllData" ma:web="8a140621-1a49-429d-a76a-0b4eaceb60d3">
      <xsd:complexType>
        <xsd:complexContent>
          <xsd:extension base="dms:MultiChoiceLookup">
            <xsd:sequence>
              <xsd:element name="Value" type="dms:Lookup" maxOccurs="unbounded" minOccurs="0" nillable="true"/>
            </xsd:sequence>
          </xsd:extension>
        </xsd:complexContent>
      </xsd:complexType>
    </xsd:element>
    <xsd:element name="Resource_x0020_Never_x0020_Expires" ma:index="20" nillable="true" ma:displayName="Resource Never Expires" ma:default="0" ma:internalName="Resource_x0020_Never_x0020_Expire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18F352-4361-4A9B-A202-90505F55188E}"/>
</file>

<file path=customXml/itemProps2.xml><?xml version="1.0" encoding="utf-8"?>
<ds:datastoreItem xmlns:ds="http://schemas.openxmlformats.org/officeDocument/2006/customXml" ds:itemID="{1DFAD321-0B6B-4C45-B21B-9D8518F6D814}"/>
</file>

<file path=customXml/itemProps3.xml><?xml version="1.0" encoding="utf-8"?>
<ds:datastoreItem xmlns:ds="http://schemas.openxmlformats.org/officeDocument/2006/customXml" ds:itemID="{657F8638-4213-418F-9E98-EC8864B32400}"/>
</file>

<file path=customXml/itemProps4.xml><?xml version="1.0" encoding="utf-8"?>
<ds:datastoreItem xmlns:ds="http://schemas.openxmlformats.org/officeDocument/2006/customXml" ds:itemID="{4504C621-8C52-4FED-91D5-5968C1654968}"/>
</file>

<file path=docProps/app.xml><?xml version="1.0" encoding="utf-8"?>
<Properties xmlns="http://schemas.openxmlformats.org/officeDocument/2006/extended-properties" xmlns:vt="http://schemas.openxmlformats.org/officeDocument/2006/docPropsVTypes">
  <TotalTime>2608</TotalTime>
  <Words>1441</Words>
  <Application>Microsoft Office PowerPoint</Application>
  <PresentationFormat>On-screen Show (4:3)</PresentationFormat>
  <Paragraphs>173</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vt:lpstr>
      <vt:lpstr>Leadership in the Church</vt:lpstr>
      <vt:lpstr>Organizing for Mission</vt:lpstr>
      <vt:lpstr>Role of the Launch Team</vt:lpstr>
      <vt:lpstr>Role of the Launch Team</vt:lpstr>
      <vt:lpstr>Transitioning to Leadership Team</vt:lpstr>
      <vt:lpstr>Back in the Day … </vt:lpstr>
      <vt:lpstr>Churches Under 70</vt:lpstr>
      <vt:lpstr>Churches to 150</vt:lpstr>
      <vt:lpstr>Churches to 300</vt:lpstr>
      <vt:lpstr>Churches to 500</vt:lpstr>
      <vt:lpstr>Repeated Re-Organization is Not the Answer</vt:lpstr>
      <vt:lpstr>We Need a Scalable Organizational Model</vt:lpstr>
      <vt:lpstr>Fractals</vt:lpstr>
      <vt:lpstr>Fractals</vt:lpstr>
      <vt:lpstr>Fractals</vt:lpstr>
      <vt:lpstr>Fractals as an Organizational Principle</vt:lpstr>
      <vt:lpstr>Fractals as an Organizational Principle</vt:lpstr>
      <vt:lpstr>Fractals as an Organizational Principle</vt:lpstr>
      <vt:lpstr>Fractals as an Organizational Principle</vt:lpstr>
      <vt:lpstr>Fractals as an Organizational Principle</vt:lpstr>
      <vt:lpstr>Fractals as an Organizational Principle</vt:lpstr>
      <vt:lpstr>Fractals as Scalable Organization</vt:lpstr>
      <vt:lpstr>Fractals as Scalable Organization</vt:lpstr>
      <vt:lpstr>Fractals as Scalable Organization</vt:lpstr>
      <vt:lpstr>PowerPoint Presentation</vt:lpstr>
      <vt:lpstr>Assignment</vt:lpstr>
      <vt:lpstr>Questions?</vt:lpstr>
      <vt:lpstr>Build Your Core Leaders</vt:lpstr>
      <vt:lpstr>1. Select Leaders Carefully</vt:lpstr>
      <vt:lpstr>2. Lead Effectively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ChurchOrganization_for_New_Starts.pptx</dc:title>
  <cp:revision>4</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0x0101009C49CB76883F4D29A3A38B8F877398AD000974FD063C8C4D38BD02BABB281DEB2100FC8C5E0A0D71CA4FB77870BC02D992DB</vt:lpwstr>
  </property>
  <property fmtid="{D5CDD505-2E9C-101B-9397-08002B2CF9AE}" pid="3" name="b8cf5103550044b6adff90de73dcc70d">
    <vt:lpwstr>Mission Developers|b6201336-d91a-4191-b015-bf06fd46db4e</vt:lpwstr>
  </property>
  <property fmtid="{D5CDD505-2E9C-101B-9397-08002B2CF9AE}" pid="4" name="pff9ff76d6d04245968fbeacd7773757">
    <vt:lpwstr>English|2a561fb9-8cee-4c70-9ce6-5f63a2094213</vt:lpwstr>
  </property>
  <property fmtid="{D5CDD505-2E9C-101B-9397-08002B2CF9AE}" pid="5" name="p0eec0248d09446db2b674e7726de702">
    <vt:lpwstr>Congregation|3c2acb51-af0a-43da-a0a3-a9882f6b2ac3</vt:lpwstr>
  </property>
  <property fmtid="{D5CDD505-2E9C-101B-9397-08002B2CF9AE}" pid="6" name="dbcb669f85a94c79882e4591e49db382">
    <vt:lpwstr>Director for Evangelical Mission|a0e1380d-332b-4717-98fc-74e594868d81</vt:lpwstr>
  </property>
  <property fmtid="{D5CDD505-2E9C-101B-9397-08002B2CF9AE}" pid="7" name="f4e18a6ced514bde9eff9825603cfd24">
    <vt:lpwstr>Director for Evangelical Mission|ac6ad971-393e-4f0b-ba6d-3b49a33eda1e</vt:lpwstr>
  </property>
  <property fmtid="{D5CDD505-2E9C-101B-9397-08002B2CF9AE}" pid="8" name="Resource Category">
    <vt:lpwstr>330;#Director for Evangelical Mission|a0e1380d-332b-4717-98fc-74e594868d81</vt:lpwstr>
  </property>
  <property fmtid="{D5CDD505-2E9C-101B-9397-08002B2CF9AE}" pid="9" name="Resource Primary Audience">
    <vt:lpwstr>390;#Director for Evangelical Mission|ac6ad971-393e-4f0b-ba6d-3b49a33eda1e</vt:lpwstr>
  </property>
  <property fmtid="{D5CDD505-2E9C-101B-9397-08002B2CF9AE}" pid="10" name="Resource Language">
    <vt:lpwstr>5;#English|2a561fb9-8cee-4c70-9ce6-5f63a2094213</vt:lpwstr>
  </property>
  <property fmtid="{D5CDD505-2E9C-101B-9397-08002B2CF9AE}" pid="11" name="Resource Interests">
    <vt:lpwstr>15;#Congregation|3c2acb51-af0a-43da-a0a3-a9882f6b2ac3</vt:lpwstr>
  </property>
  <property fmtid="{D5CDD505-2E9C-101B-9397-08002B2CF9AE}" pid="12" name="Resource Subcategory">
    <vt:lpwstr>332;#Mission Developers|b6201336-d91a-4191-b015-bf06fd46db4e</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32a077e0-ba6a-407a-9a7a-918258ea8736,4;32a077e0-ba6a-407a-9a7a-918258ea8736,7;32a077e0-ba6a-407a-9a7a-918258ea8736,10;</vt:lpwstr>
  </property>
  <property fmtid="{D5CDD505-2E9C-101B-9397-08002B2CF9AE}" pid="16" name="Metrics File with Extension">
    <vt:lpwstr>3259</vt:lpwstr>
  </property>
</Properties>
</file>